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63" r:id="rId2"/>
    <p:sldId id="273" r:id="rId3"/>
    <p:sldId id="274" r:id="rId4"/>
    <p:sldId id="275" r:id="rId5"/>
    <p:sldId id="276" r:id="rId6"/>
    <p:sldId id="277" r:id="rId7"/>
    <p:sldId id="265" r:id="rId8"/>
    <p:sldId id="261" r:id="rId9"/>
    <p:sldId id="280" r:id="rId10"/>
    <p:sldId id="287" r:id="rId11"/>
    <p:sldId id="284" r:id="rId12"/>
    <p:sldId id="283" r:id="rId13"/>
    <p:sldId id="282" r:id="rId14"/>
    <p:sldId id="285" r:id="rId15"/>
    <p:sldId id="278" r:id="rId16"/>
    <p:sldId id="279" r:id="rId17"/>
    <p:sldId id="288" r:id="rId18"/>
    <p:sldId id="286" r:id="rId19"/>
    <p:sldId id="281"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925D"/>
    <a:srgbClr val="0078B8"/>
    <a:srgbClr val="64A845"/>
    <a:srgbClr val="64BF39"/>
    <a:srgbClr val="39B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91446" autoAdjust="0"/>
  </p:normalViewPr>
  <p:slideViewPr>
    <p:cSldViewPr snapToGrid="0">
      <p:cViewPr varScale="1">
        <p:scale>
          <a:sx n="102" d="100"/>
          <a:sy n="102" d="100"/>
        </p:scale>
        <p:origin x="288" y="96"/>
      </p:cViewPr>
      <p:guideLst/>
    </p:cSldViewPr>
  </p:slideViewPr>
  <p:outlineViewPr>
    <p:cViewPr>
      <p:scale>
        <a:sx n="33" d="100"/>
        <a:sy n="33" d="100"/>
      </p:scale>
      <p:origin x="0" y="-11304"/>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097E37-FACF-49D3-ACE1-3601263FBECE}" type="datetimeFigureOut">
              <a:rPr lang="nl-NL" smtClean="0"/>
              <a:t>6-12-2021</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103F5-C7C0-48F0-BDA7-0966DA8105E7}" type="slidenum">
              <a:rPr lang="nl-NL" smtClean="0"/>
              <a:t>‹#›</a:t>
            </a:fld>
            <a:endParaRPr lang="nl-NL"/>
          </a:p>
        </p:txBody>
      </p:sp>
    </p:spTree>
    <p:extLst>
      <p:ext uri="{BB962C8B-B14F-4D97-AF65-F5344CB8AC3E}">
        <p14:creationId xmlns:p14="http://schemas.microsoft.com/office/powerpoint/2010/main" val="323865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smtClean="0">
                <a:solidFill>
                  <a:schemeClr val="tx1"/>
                </a:solidFill>
                <a:effectLst/>
                <a:latin typeface="+mn-lt"/>
                <a:ea typeface="+mn-ea"/>
                <a:cs typeface="+mn-cs"/>
              </a:rPr>
              <a:t>Als penningmeester is een van de voornaamste taken het vastleggen van alle financiële zaken om zo een goed inzicht te verschaffen in de financiën en verantwoording af te kunnen leggen over het gevoerde beleid. Het boekhouden gebeurd in Exact online. Veel van de tijd van de penningmeester wordt besteed in Exact online, hierin verwerk je bonnetjes/facturen (ook van alle commissies), schuif je geld intern en nog veel meer. Als penningmeester ben je dan man die het geld beheert, dit houdt in dat soms geld niet uitgegeven kan worden, maar het houdt ook in dat jij degene bent die het op andere momenten juist moet uitgeven. Jij bent degene naar wie iedereen kijkt als het gaat op uitgaven. </a:t>
            </a:r>
            <a:endParaRPr lang="en-GB"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Naast boekhouden zal je ook te maken hebben met crediteuren en debiteuren, mensen die aan ons en mensen aan wie wij geld verschuldigd zijn. Dit zijn zowel leden als bedrijven. Bij leden incasseer je die maandelijks zodat niemand te veel schulden maakt, bij bedrijven zal je achter bedrijven aan moeten mailen/bellen om te zorgen dat ze betalen. De commissaris externe betrekkingen die stelt de contracten op en als deze ondertekend zijn stel jij een factuur op en stuurt die naar een bedrijf toe. </a:t>
            </a:r>
            <a:endParaRPr lang="en-GB"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Iets anders waar de penningmeester veel mee bezig is, is begrotingen/exploitaties. Zowel die van het hele gezelschap als die van alle commissies. Voor de zomervakantie stelt de penningmeester samen met zijn eventuele opvolger de begroting op voor het nieuwe jaar. Door het jaar heen en aan het einde van het jaar houd je de exploitatie bij en let jij er op dat er sommige dingen niet te veel geld wordt uitgegeven, maar ook dat het geld waar nodig wel wordt uitgegeven. Voor de </a:t>
            </a:r>
            <a:r>
              <a:rPr lang="nl-NL" sz="1200" kern="1200" dirty="0" err="1" smtClean="0">
                <a:solidFill>
                  <a:schemeClr val="tx1"/>
                </a:solidFill>
                <a:effectLst/>
                <a:latin typeface="+mn-lt"/>
                <a:ea typeface="+mn-ea"/>
                <a:cs typeface="+mn-cs"/>
              </a:rPr>
              <a:t>ALV’s</a:t>
            </a:r>
            <a:r>
              <a:rPr lang="nl-NL" sz="1200" kern="1200" dirty="0" smtClean="0">
                <a:solidFill>
                  <a:schemeClr val="tx1"/>
                </a:solidFill>
                <a:effectLst/>
                <a:latin typeface="+mn-lt"/>
                <a:ea typeface="+mn-ea"/>
                <a:cs typeface="+mn-cs"/>
              </a:rPr>
              <a:t> heb je veel meetings met de penningmeesters van alle commissies om ook hun begroting en </a:t>
            </a:r>
            <a:r>
              <a:rPr lang="nl-NL" sz="1200" kern="1200" dirty="0" err="1" smtClean="0">
                <a:solidFill>
                  <a:schemeClr val="tx1"/>
                </a:solidFill>
                <a:effectLst/>
                <a:latin typeface="+mn-lt"/>
                <a:ea typeface="+mn-ea"/>
                <a:cs typeface="+mn-cs"/>
              </a:rPr>
              <a:t>explotaties</a:t>
            </a:r>
            <a:r>
              <a:rPr lang="nl-NL" sz="1200" kern="1200" dirty="0" smtClean="0">
                <a:solidFill>
                  <a:schemeClr val="tx1"/>
                </a:solidFill>
                <a:effectLst/>
                <a:latin typeface="+mn-lt"/>
                <a:ea typeface="+mn-ea"/>
                <a:cs typeface="+mn-cs"/>
              </a:rPr>
              <a:t> te </a:t>
            </a:r>
            <a:r>
              <a:rPr lang="nl-NL" sz="1200" kern="1200" dirty="0" err="1" smtClean="0">
                <a:solidFill>
                  <a:schemeClr val="tx1"/>
                </a:solidFill>
                <a:effectLst/>
                <a:latin typeface="+mn-lt"/>
                <a:ea typeface="+mn-ea"/>
                <a:cs typeface="+mn-cs"/>
              </a:rPr>
              <a:t>controlen</a:t>
            </a:r>
            <a:r>
              <a:rPr lang="nl-NL" sz="1200" kern="1200" dirty="0" smtClean="0">
                <a:solidFill>
                  <a:schemeClr val="tx1"/>
                </a:solidFill>
                <a:effectLst/>
                <a:latin typeface="+mn-lt"/>
                <a:ea typeface="+mn-ea"/>
                <a:cs typeface="+mn-cs"/>
              </a:rPr>
              <a:t>. Dat is een leuke manier om op de hoogte te zijn van alle commissies en waar zij hun geld aan uit geven, maar ook is het jou taak om op te letten dat ze het geld juist besteden.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103F5-C7C0-48F0-BDA7-0966DA8105E7}" type="slidenum">
              <a:rPr lang="nl-NL" smtClean="0"/>
              <a:t>10</a:t>
            </a:fld>
            <a:endParaRPr lang="nl-NL"/>
          </a:p>
        </p:txBody>
      </p:sp>
    </p:spTree>
    <p:extLst>
      <p:ext uri="{BB962C8B-B14F-4D97-AF65-F5344CB8AC3E}">
        <p14:creationId xmlns:p14="http://schemas.microsoft.com/office/powerpoint/2010/main" val="4173875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103F5-C7C0-48F0-BDA7-0966DA8105E7}" type="slidenum">
              <a:rPr lang="nl-NL" smtClean="0"/>
              <a:t>15</a:t>
            </a:fld>
            <a:endParaRPr lang="nl-NL"/>
          </a:p>
        </p:txBody>
      </p:sp>
    </p:spTree>
    <p:extLst>
      <p:ext uri="{BB962C8B-B14F-4D97-AF65-F5344CB8AC3E}">
        <p14:creationId xmlns:p14="http://schemas.microsoft.com/office/powerpoint/2010/main" val="3626534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lide/Titelslide">
    <p:bg>
      <p:bgPr>
        <a:solidFill>
          <a:srgbClr val="3C925D"/>
        </a:solidFill>
        <a:effectLst/>
      </p:bgPr>
    </p:bg>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660916" y="2190921"/>
            <a:ext cx="2296888" cy="383474"/>
          </a:xfrm>
        </p:spPr>
        <p:txBody>
          <a:bodyPr/>
          <a:lstStyle>
            <a:lvl1pPr marL="0" indent="0">
              <a:buNone/>
              <a:defRPr lang="nl-NL" sz="2250" b="0" kern="1200" spc="-35" dirty="0">
                <a:solidFill>
                  <a:srgbClr val="FFFFFF"/>
                </a:solidFill>
                <a:latin typeface="Montserrat Light"/>
                <a:ea typeface="+mn-ea"/>
                <a:cs typeface="Montserrat Light"/>
              </a:defRPr>
            </a:lvl1pPr>
          </a:lstStyle>
          <a:p>
            <a:pPr lvl="0"/>
            <a:r>
              <a:rPr lang="en-US" dirty="0" err="1" smtClean="0"/>
              <a:t>Ondertitel</a:t>
            </a:r>
            <a:endParaRPr lang="nl-NL"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6636" b="35939"/>
          <a:stretch/>
        </p:blipFill>
        <p:spPr>
          <a:xfrm>
            <a:off x="2827181" y="2317653"/>
            <a:ext cx="9367929" cy="4540347"/>
          </a:xfrm>
          <a:prstGeom prst="rect">
            <a:avLst/>
          </a:prstGeom>
        </p:spPr>
      </p:pic>
      <p:sp>
        <p:nvSpPr>
          <p:cNvPr id="11" name="Title 10"/>
          <p:cNvSpPr>
            <a:spLocks noGrp="1"/>
          </p:cNvSpPr>
          <p:nvPr>
            <p:ph type="title" hasCustomPrompt="1"/>
          </p:nvPr>
        </p:nvSpPr>
        <p:spPr>
          <a:xfrm>
            <a:off x="660916" y="705581"/>
            <a:ext cx="4135017" cy="1325563"/>
          </a:xfrm>
        </p:spPr>
        <p:txBody>
          <a:bodyPr anchor="t" anchorCtr="0">
            <a:noAutofit/>
          </a:bodyPr>
          <a:lstStyle>
            <a:lvl1pPr>
              <a:defRPr sz="4400" b="1" baseline="0">
                <a:solidFill>
                  <a:schemeClr val="bg1"/>
                </a:solidFill>
                <a:latin typeface="Montserrat" panose="00000500000000000000" pitchFamily="50" charset="0"/>
              </a:defRPr>
            </a:lvl1pPr>
          </a:lstStyle>
          <a:p>
            <a:r>
              <a:rPr lang="en-US" dirty="0" err="1" smtClean="0"/>
              <a:t>Presentatie</a:t>
            </a:r>
            <a:r>
              <a:rPr lang="en-US" dirty="0" smtClean="0"/>
              <a:t> </a:t>
            </a:r>
            <a:r>
              <a:rPr lang="en-US" dirty="0" err="1" smtClean="0"/>
              <a:t>Openingslide</a:t>
            </a:r>
            <a:endParaRPr lang="nl-NL" dirty="0"/>
          </a:p>
        </p:txBody>
      </p:sp>
      <p:sp>
        <p:nvSpPr>
          <p:cNvPr id="14" name="object 32"/>
          <p:cNvSpPr txBox="1"/>
          <p:nvPr userDrawn="1"/>
        </p:nvSpPr>
        <p:spPr>
          <a:xfrm>
            <a:off x="11239727" y="743117"/>
            <a:ext cx="187744" cy="2538730"/>
          </a:xfrm>
          <a:prstGeom prst="rect">
            <a:avLst/>
          </a:prstGeom>
        </p:spPr>
        <p:txBody>
          <a:bodyPr vert="vert" wrap="square" lIns="0" tIns="7620" rIns="0" bIns="0" rtlCol="0">
            <a:spAutoFit/>
          </a:bodyPr>
          <a:lstStyle/>
          <a:p>
            <a:pPr marL="12700">
              <a:lnSpc>
                <a:spcPct val="100000"/>
              </a:lnSpc>
              <a:spcBef>
                <a:spcPts val="60"/>
              </a:spcBef>
            </a:pPr>
            <a:fld id="{F96914B0-CD33-42CD-BEAD-17D803E47D6D}" type="datetime4">
              <a:rPr lang="nl-NL" sz="1220" b="1" spc="5" smtClean="0">
                <a:solidFill>
                  <a:srgbClr val="FFFFFF"/>
                </a:solidFill>
                <a:latin typeface="Montserrat"/>
                <a:cs typeface="Montserrat"/>
              </a:rPr>
              <a:t>6 december 2021</a:t>
            </a:fld>
            <a:r>
              <a:rPr lang="nl-NL" sz="1220" b="1" spc="5" dirty="0" smtClean="0">
                <a:solidFill>
                  <a:srgbClr val="FFFFFF"/>
                </a:solidFill>
                <a:latin typeface="Montserrat"/>
                <a:cs typeface="Montserrat"/>
              </a:rPr>
              <a:t> | Delft </a:t>
            </a:r>
            <a:endParaRPr sz="1220" dirty="0">
              <a:latin typeface="Montserrat"/>
              <a:cs typeface="Montserrat"/>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501" y="4715385"/>
            <a:ext cx="3465052" cy="2013136"/>
          </a:xfrm>
          <a:prstGeom prst="rect">
            <a:avLst/>
          </a:prstGeom>
        </p:spPr>
      </p:pic>
    </p:spTree>
    <p:extLst>
      <p:ext uri="{BB962C8B-B14F-4D97-AF65-F5344CB8AC3E}">
        <p14:creationId xmlns:p14="http://schemas.microsoft.com/office/powerpoint/2010/main" val="122621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slide Optie 2">
    <p:bg>
      <p:bgPr>
        <a:solidFill>
          <a:srgbClr val="3C925D"/>
        </a:solidFill>
        <a:effectLst/>
      </p:bgPr>
    </p:bg>
    <p:spTree>
      <p:nvGrpSpPr>
        <p:cNvPr id="1" name=""/>
        <p:cNvGrpSpPr/>
        <p:nvPr/>
      </p:nvGrpSpPr>
      <p:grpSpPr>
        <a:xfrm>
          <a:off x="0" y="0"/>
          <a:ext cx="0" cy="0"/>
          <a:chOff x="0" y="0"/>
          <a:chExt cx="0" cy="0"/>
        </a:xfrm>
      </p:grpSpPr>
      <p:sp>
        <p:nvSpPr>
          <p:cNvPr id="9" name="Freeform 8"/>
          <p:cNvSpPr>
            <a:spLocks noChangeAspect="1"/>
          </p:cNvSpPr>
          <p:nvPr userDrawn="1"/>
        </p:nvSpPr>
        <p:spPr>
          <a:xfrm>
            <a:off x="-634" y="1929894"/>
            <a:ext cx="12064605" cy="4945225"/>
          </a:xfrm>
          <a:custGeom>
            <a:avLst/>
            <a:gdLst>
              <a:gd name="connsiteX0" fmla="*/ 18661 w 12185780"/>
              <a:gd name="connsiteY0" fmla="*/ 4898572 h 4898572"/>
              <a:gd name="connsiteX1" fmla="*/ 0 w 12185780"/>
              <a:gd name="connsiteY1" fmla="*/ 1940768 h 4898572"/>
              <a:gd name="connsiteX2" fmla="*/ 765110 w 12185780"/>
              <a:gd name="connsiteY2" fmla="*/ 2332653 h 4898572"/>
              <a:gd name="connsiteX3" fmla="*/ 2118049 w 12185780"/>
              <a:gd name="connsiteY3" fmla="*/ 2015413 h 4898572"/>
              <a:gd name="connsiteX4" fmla="*/ 4739951 w 12185780"/>
              <a:gd name="connsiteY4" fmla="*/ 0 h 4898572"/>
              <a:gd name="connsiteX5" fmla="*/ 7389845 w 12185780"/>
              <a:gd name="connsiteY5" fmla="*/ 139960 h 4898572"/>
              <a:gd name="connsiteX6" fmla="*/ 8742784 w 12185780"/>
              <a:gd name="connsiteY6" fmla="*/ 1856792 h 4898572"/>
              <a:gd name="connsiteX7" fmla="*/ 11420669 w 12185780"/>
              <a:gd name="connsiteY7" fmla="*/ 3312368 h 4898572"/>
              <a:gd name="connsiteX8" fmla="*/ 12185780 w 12185780"/>
              <a:gd name="connsiteY8" fmla="*/ 4898572 h 4898572"/>
              <a:gd name="connsiteX9" fmla="*/ 18661 w 12185780"/>
              <a:gd name="connsiteY9" fmla="*/ 4898572 h 4898572"/>
              <a:gd name="connsiteX0" fmla="*/ 0 w 12185780"/>
              <a:gd name="connsiteY0" fmla="*/ 4926564 h 4926564"/>
              <a:gd name="connsiteX1" fmla="*/ 0 w 12185780"/>
              <a:gd name="connsiteY1" fmla="*/ 1940768 h 4926564"/>
              <a:gd name="connsiteX2" fmla="*/ 765110 w 12185780"/>
              <a:gd name="connsiteY2" fmla="*/ 2332653 h 4926564"/>
              <a:gd name="connsiteX3" fmla="*/ 2118049 w 12185780"/>
              <a:gd name="connsiteY3" fmla="*/ 2015413 h 4926564"/>
              <a:gd name="connsiteX4" fmla="*/ 4739951 w 12185780"/>
              <a:gd name="connsiteY4" fmla="*/ 0 h 4926564"/>
              <a:gd name="connsiteX5" fmla="*/ 7389845 w 12185780"/>
              <a:gd name="connsiteY5" fmla="*/ 139960 h 4926564"/>
              <a:gd name="connsiteX6" fmla="*/ 8742784 w 12185780"/>
              <a:gd name="connsiteY6" fmla="*/ 1856792 h 4926564"/>
              <a:gd name="connsiteX7" fmla="*/ 11420669 w 12185780"/>
              <a:gd name="connsiteY7" fmla="*/ 3312368 h 4926564"/>
              <a:gd name="connsiteX8" fmla="*/ 12185780 w 12185780"/>
              <a:gd name="connsiteY8" fmla="*/ 4898572 h 4926564"/>
              <a:gd name="connsiteX9" fmla="*/ 0 w 12185780"/>
              <a:gd name="connsiteY9" fmla="*/ 4926564 h 4926564"/>
              <a:gd name="connsiteX0" fmla="*/ 0 w 12204441"/>
              <a:gd name="connsiteY0" fmla="*/ 4926564 h 4926564"/>
              <a:gd name="connsiteX1" fmla="*/ 0 w 12204441"/>
              <a:gd name="connsiteY1" fmla="*/ 1940768 h 4926564"/>
              <a:gd name="connsiteX2" fmla="*/ 765110 w 12204441"/>
              <a:gd name="connsiteY2" fmla="*/ 2332653 h 4926564"/>
              <a:gd name="connsiteX3" fmla="*/ 2118049 w 12204441"/>
              <a:gd name="connsiteY3" fmla="*/ 2015413 h 4926564"/>
              <a:gd name="connsiteX4" fmla="*/ 4739951 w 12204441"/>
              <a:gd name="connsiteY4" fmla="*/ 0 h 4926564"/>
              <a:gd name="connsiteX5" fmla="*/ 7389845 w 12204441"/>
              <a:gd name="connsiteY5" fmla="*/ 139960 h 4926564"/>
              <a:gd name="connsiteX6" fmla="*/ 8742784 w 12204441"/>
              <a:gd name="connsiteY6" fmla="*/ 1856792 h 4926564"/>
              <a:gd name="connsiteX7" fmla="*/ 11420669 w 12204441"/>
              <a:gd name="connsiteY7" fmla="*/ 3312368 h 4926564"/>
              <a:gd name="connsiteX8" fmla="*/ 12204441 w 12204441"/>
              <a:gd name="connsiteY8" fmla="*/ 4917233 h 4926564"/>
              <a:gd name="connsiteX9" fmla="*/ 0 w 12204441"/>
              <a:gd name="connsiteY9" fmla="*/ 4926564 h 4926564"/>
              <a:gd name="connsiteX0" fmla="*/ 0 w 12083143"/>
              <a:gd name="connsiteY0" fmla="*/ 4926564 h 4926564"/>
              <a:gd name="connsiteX1" fmla="*/ 0 w 12083143"/>
              <a:gd name="connsiteY1" fmla="*/ 1940768 h 4926564"/>
              <a:gd name="connsiteX2" fmla="*/ 765110 w 12083143"/>
              <a:gd name="connsiteY2" fmla="*/ 2332653 h 4926564"/>
              <a:gd name="connsiteX3" fmla="*/ 2118049 w 12083143"/>
              <a:gd name="connsiteY3" fmla="*/ 2015413 h 4926564"/>
              <a:gd name="connsiteX4" fmla="*/ 4739951 w 12083143"/>
              <a:gd name="connsiteY4" fmla="*/ 0 h 4926564"/>
              <a:gd name="connsiteX5" fmla="*/ 7389845 w 12083143"/>
              <a:gd name="connsiteY5" fmla="*/ 139960 h 4926564"/>
              <a:gd name="connsiteX6" fmla="*/ 8742784 w 12083143"/>
              <a:gd name="connsiteY6" fmla="*/ 1856792 h 4926564"/>
              <a:gd name="connsiteX7" fmla="*/ 11420669 w 12083143"/>
              <a:gd name="connsiteY7" fmla="*/ 3312368 h 4926564"/>
              <a:gd name="connsiteX8" fmla="*/ 12083143 w 12083143"/>
              <a:gd name="connsiteY8" fmla="*/ 4917233 h 4926564"/>
              <a:gd name="connsiteX9" fmla="*/ 0 w 12083143"/>
              <a:gd name="connsiteY9" fmla="*/ 4926564 h 4926564"/>
              <a:gd name="connsiteX0" fmla="*/ 0 w 12083143"/>
              <a:gd name="connsiteY0" fmla="*/ 4926564 h 4926564"/>
              <a:gd name="connsiteX1" fmla="*/ 9331 w 12083143"/>
              <a:gd name="connsiteY1" fmla="*/ 1474237 h 4926564"/>
              <a:gd name="connsiteX2" fmla="*/ 765110 w 12083143"/>
              <a:gd name="connsiteY2" fmla="*/ 2332653 h 4926564"/>
              <a:gd name="connsiteX3" fmla="*/ 2118049 w 12083143"/>
              <a:gd name="connsiteY3" fmla="*/ 2015413 h 4926564"/>
              <a:gd name="connsiteX4" fmla="*/ 4739951 w 12083143"/>
              <a:gd name="connsiteY4" fmla="*/ 0 h 4926564"/>
              <a:gd name="connsiteX5" fmla="*/ 7389845 w 12083143"/>
              <a:gd name="connsiteY5" fmla="*/ 139960 h 4926564"/>
              <a:gd name="connsiteX6" fmla="*/ 8742784 w 12083143"/>
              <a:gd name="connsiteY6" fmla="*/ 1856792 h 4926564"/>
              <a:gd name="connsiteX7" fmla="*/ 11420669 w 12083143"/>
              <a:gd name="connsiteY7" fmla="*/ 3312368 h 4926564"/>
              <a:gd name="connsiteX8" fmla="*/ 12083143 w 12083143"/>
              <a:gd name="connsiteY8" fmla="*/ 4917233 h 4926564"/>
              <a:gd name="connsiteX9" fmla="*/ 0 w 12083143"/>
              <a:gd name="connsiteY9" fmla="*/ 4926564 h 4926564"/>
              <a:gd name="connsiteX0" fmla="*/ 0 w 12083143"/>
              <a:gd name="connsiteY0" fmla="*/ 4926564 h 4926564"/>
              <a:gd name="connsiteX1" fmla="*/ 9331 w 12083143"/>
              <a:gd name="connsiteY1" fmla="*/ 1455575 h 4926564"/>
              <a:gd name="connsiteX2" fmla="*/ 765110 w 12083143"/>
              <a:gd name="connsiteY2" fmla="*/ 2332653 h 4926564"/>
              <a:gd name="connsiteX3" fmla="*/ 2118049 w 12083143"/>
              <a:gd name="connsiteY3" fmla="*/ 2015413 h 4926564"/>
              <a:gd name="connsiteX4" fmla="*/ 4739951 w 12083143"/>
              <a:gd name="connsiteY4" fmla="*/ 0 h 4926564"/>
              <a:gd name="connsiteX5" fmla="*/ 7389845 w 12083143"/>
              <a:gd name="connsiteY5" fmla="*/ 139960 h 4926564"/>
              <a:gd name="connsiteX6" fmla="*/ 8742784 w 12083143"/>
              <a:gd name="connsiteY6" fmla="*/ 1856792 h 4926564"/>
              <a:gd name="connsiteX7" fmla="*/ 11420669 w 12083143"/>
              <a:gd name="connsiteY7" fmla="*/ 3312368 h 4926564"/>
              <a:gd name="connsiteX8" fmla="*/ 12083143 w 12083143"/>
              <a:gd name="connsiteY8" fmla="*/ 4917233 h 4926564"/>
              <a:gd name="connsiteX9" fmla="*/ 0 w 12083143"/>
              <a:gd name="connsiteY9" fmla="*/ 4926564 h 4926564"/>
              <a:gd name="connsiteX0" fmla="*/ 18930 w 12102073"/>
              <a:gd name="connsiteY0" fmla="*/ 4926564 h 4926564"/>
              <a:gd name="connsiteX1" fmla="*/ 269 w 12102073"/>
              <a:gd name="connsiteY1" fmla="*/ 1455575 h 4926564"/>
              <a:gd name="connsiteX2" fmla="*/ 784040 w 12102073"/>
              <a:gd name="connsiteY2" fmla="*/ 2332653 h 4926564"/>
              <a:gd name="connsiteX3" fmla="*/ 2136979 w 12102073"/>
              <a:gd name="connsiteY3" fmla="*/ 2015413 h 4926564"/>
              <a:gd name="connsiteX4" fmla="*/ 4758881 w 12102073"/>
              <a:gd name="connsiteY4" fmla="*/ 0 h 4926564"/>
              <a:gd name="connsiteX5" fmla="*/ 7408775 w 12102073"/>
              <a:gd name="connsiteY5" fmla="*/ 139960 h 4926564"/>
              <a:gd name="connsiteX6" fmla="*/ 8761714 w 12102073"/>
              <a:gd name="connsiteY6" fmla="*/ 1856792 h 4926564"/>
              <a:gd name="connsiteX7" fmla="*/ 11439599 w 12102073"/>
              <a:gd name="connsiteY7" fmla="*/ 3312368 h 4926564"/>
              <a:gd name="connsiteX8" fmla="*/ 12102073 w 12102073"/>
              <a:gd name="connsiteY8" fmla="*/ 4917233 h 4926564"/>
              <a:gd name="connsiteX9" fmla="*/ 18930 w 12102073"/>
              <a:gd name="connsiteY9" fmla="*/ 4926564 h 4926564"/>
              <a:gd name="connsiteX0" fmla="*/ 845 w 12102708"/>
              <a:gd name="connsiteY0" fmla="*/ 4935895 h 4935895"/>
              <a:gd name="connsiteX1" fmla="*/ 904 w 12102708"/>
              <a:gd name="connsiteY1" fmla="*/ 1455575 h 4935895"/>
              <a:gd name="connsiteX2" fmla="*/ 784675 w 12102708"/>
              <a:gd name="connsiteY2" fmla="*/ 2332653 h 4935895"/>
              <a:gd name="connsiteX3" fmla="*/ 2137614 w 12102708"/>
              <a:gd name="connsiteY3" fmla="*/ 2015413 h 4935895"/>
              <a:gd name="connsiteX4" fmla="*/ 4759516 w 12102708"/>
              <a:gd name="connsiteY4" fmla="*/ 0 h 4935895"/>
              <a:gd name="connsiteX5" fmla="*/ 7409410 w 12102708"/>
              <a:gd name="connsiteY5" fmla="*/ 139960 h 4935895"/>
              <a:gd name="connsiteX6" fmla="*/ 8762349 w 12102708"/>
              <a:gd name="connsiteY6" fmla="*/ 1856792 h 4935895"/>
              <a:gd name="connsiteX7" fmla="*/ 11440234 w 12102708"/>
              <a:gd name="connsiteY7" fmla="*/ 3312368 h 4935895"/>
              <a:gd name="connsiteX8" fmla="*/ 12102708 w 12102708"/>
              <a:gd name="connsiteY8" fmla="*/ 4917233 h 4935895"/>
              <a:gd name="connsiteX9" fmla="*/ 845 w 12102708"/>
              <a:gd name="connsiteY9" fmla="*/ 4935895 h 4935895"/>
              <a:gd name="connsiteX0" fmla="*/ 845 w 12121428"/>
              <a:gd name="connsiteY0" fmla="*/ 4935895 h 4935895"/>
              <a:gd name="connsiteX1" fmla="*/ 904 w 12121428"/>
              <a:gd name="connsiteY1" fmla="*/ 1455575 h 4935895"/>
              <a:gd name="connsiteX2" fmla="*/ 784675 w 12121428"/>
              <a:gd name="connsiteY2" fmla="*/ 2332653 h 4935895"/>
              <a:gd name="connsiteX3" fmla="*/ 2137614 w 12121428"/>
              <a:gd name="connsiteY3" fmla="*/ 2015413 h 4935895"/>
              <a:gd name="connsiteX4" fmla="*/ 4759516 w 12121428"/>
              <a:gd name="connsiteY4" fmla="*/ 0 h 4935895"/>
              <a:gd name="connsiteX5" fmla="*/ 7409410 w 12121428"/>
              <a:gd name="connsiteY5" fmla="*/ 139960 h 4935895"/>
              <a:gd name="connsiteX6" fmla="*/ 8762349 w 12121428"/>
              <a:gd name="connsiteY6" fmla="*/ 1856792 h 4935895"/>
              <a:gd name="connsiteX7" fmla="*/ 11440234 w 12121428"/>
              <a:gd name="connsiteY7" fmla="*/ 3312368 h 4935895"/>
              <a:gd name="connsiteX8" fmla="*/ 12121428 w 12121428"/>
              <a:gd name="connsiteY8" fmla="*/ 4917233 h 4935895"/>
              <a:gd name="connsiteX9" fmla="*/ 845 w 12121428"/>
              <a:gd name="connsiteY9" fmla="*/ 4935895 h 4935895"/>
              <a:gd name="connsiteX0" fmla="*/ 845 w 12102708"/>
              <a:gd name="connsiteY0" fmla="*/ 4935895 h 4945225"/>
              <a:gd name="connsiteX1" fmla="*/ 904 w 12102708"/>
              <a:gd name="connsiteY1" fmla="*/ 1455575 h 4945225"/>
              <a:gd name="connsiteX2" fmla="*/ 784675 w 12102708"/>
              <a:gd name="connsiteY2" fmla="*/ 2332653 h 4945225"/>
              <a:gd name="connsiteX3" fmla="*/ 2137614 w 12102708"/>
              <a:gd name="connsiteY3" fmla="*/ 2015413 h 4945225"/>
              <a:gd name="connsiteX4" fmla="*/ 4759516 w 12102708"/>
              <a:gd name="connsiteY4" fmla="*/ 0 h 4945225"/>
              <a:gd name="connsiteX5" fmla="*/ 7409410 w 12102708"/>
              <a:gd name="connsiteY5" fmla="*/ 139960 h 4945225"/>
              <a:gd name="connsiteX6" fmla="*/ 8762349 w 12102708"/>
              <a:gd name="connsiteY6" fmla="*/ 1856792 h 4945225"/>
              <a:gd name="connsiteX7" fmla="*/ 11440234 w 12102708"/>
              <a:gd name="connsiteY7" fmla="*/ 3312368 h 4945225"/>
              <a:gd name="connsiteX8" fmla="*/ 12102708 w 12102708"/>
              <a:gd name="connsiteY8" fmla="*/ 4945225 h 4945225"/>
              <a:gd name="connsiteX9" fmla="*/ 845 w 12102708"/>
              <a:gd name="connsiteY9" fmla="*/ 4935895 h 49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02708" h="4945225">
                <a:moveTo>
                  <a:pt x="845" y="4935895"/>
                </a:moveTo>
                <a:cubicBezTo>
                  <a:pt x="3955" y="3785119"/>
                  <a:pt x="-2206" y="2606351"/>
                  <a:pt x="904" y="1455575"/>
                </a:cubicBezTo>
                <a:lnTo>
                  <a:pt x="784675" y="2332653"/>
                </a:lnTo>
                <a:lnTo>
                  <a:pt x="2137614" y="2015413"/>
                </a:lnTo>
                <a:lnTo>
                  <a:pt x="4759516" y="0"/>
                </a:lnTo>
                <a:lnTo>
                  <a:pt x="7409410" y="139960"/>
                </a:lnTo>
                <a:lnTo>
                  <a:pt x="8762349" y="1856792"/>
                </a:lnTo>
                <a:lnTo>
                  <a:pt x="11440234" y="3312368"/>
                </a:lnTo>
                <a:lnTo>
                  <a:pt x="12102708" y="4945225"/>
                </a:lnTo>
                <a:lnTo>
                  <a:pt x="845" y="4935895"/>
                </a:lnTo>
                <a:close/>
              </a:path>
            </a:pathLst>
          </a:custGeom>
          <a:blipFill dpi="0" rotWithShape="1">
            <a:blip r:embed="rId2" cstate="print">
              <a:extLst>
                <a:ext uri="{28A0092B-C50C-407E-A947-70E740481C1C}">
                  <a14:useLocalDpi xmlns:a14="http://schemas.microsoft.com/office/drawing/2010/main" val="0"/>
                </a:ext>
              </a:extLst>
            </a:blip>
            <a:srcRect/>
            <a:stretch>
              <a:fillRect l="-428" t="-17447" r="-21912" b="-815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Freeform 16"/>
          <p:cNvSpPr/>
          <p:nvPr userDrawn="1"/>
        </p:nvSpPr>
        <p:spPr>
          <a:xfrm>
            <a:off x="-5300" y="1920564"/>
            <a:ext cx="12064605" cy="4945225"/>
          </a:xfrm>
          <a:custGeom>
            <a:avLst/>
            <a:gdLst>
              <a:gd name="connsiteX0" fmla="*/ 18661 w 12185780"/>
              <a:gd name="connsiteY0" fmla="*/ 4898572 h 4898572"/>
              <a:gd name="connsiteX1" fmla="*/ 0 w 12185780"/>
              <a:gd name="connsiteY1" fmla="*/ 1940768 h 4898572"/>
              <a:gd name="connsiteX2" fmla="*/ 765110 w 12185780"/>
              <a:gd name="connsiteY2" fmla="*/ 2332653 h 4898572"/>
              <a:gd name="connsiteX3" fmla="*/ 2118049 w 12185780"/>
              <a:gd name="connsiteY3" fmla="*/ 2015413 h 4898572"/>
              <a:gd name="connsiteX4" fmla="*/ 4739951 w 12185780"/>
              <a:gd name="connsiteY4" fmla="*/ 0 h 4898572"/>
              <a:gd name="connsiteX5" fmla="*/ 7389845 w 12185780"/>
              <a:gd name="connsiteY5" fmla="*/ 139960 h 4898572"/>
              <a:gd name="connsiteX6" fmla="*/ 8742784 w 12185780"/>
              <a:gd name="connsiteY6" fmla="*/ 1856792 h 4898572"/>
              <a:gd name="connsiteX7" fmla="*/ 11420669 w 12185780"/>
              <a:gd name="connsiteY7" fmla="*/ 3312368 h 4898572"/>
              <a:gd name="connsiteX8" fmla="*/ 12185780 w 12185780"/>
              <a:gd name="connsiteY8" fmla="*/ 4898572 h 4898572"/>
              <a:gd name="connsiteX9" fmla="*/ 18661 w 12185780"/>
              <a:gd name="connsiteY9" fmla="*/ 4898572 h 4898572"/>
              <a:gd name="connsiteX0" fmla="*/ 0 w 12185780"/>
              <a:gd name="connsiteY0" fmla="*/ 4926564 h 4926564"/>
              <a:gd name="connsiteX1" fmla="*/ 0 w 12185780"/>
              <a:gd name="connsiteY1" fmla="*/ 1940768 h 4926564"/>
              <a:gd name="connsiteX2" fmla="*/ 765110 w 12185780"/>
              <a:gd name="connsiteY2" fmla="*/ 2332653 h 4926564"/>
              <a:gd name="connsiteX3" fmla="*/ 2118049 w 12185780"/>
              <a:gd name="connsiteY3" fmla="*/ 2015413 h 4926564"/>
              <a:gd name="connsiteX4" fmla="*/ 4739951 w 12185780"/>
              <a:gd name="connsiteY4" fmla="*/ 0 h 4926564"/>
              <a:gd name="connsiteX5" fmla="*/ 7389845 w 12185780"/>
              <a:gd name="connsiteY5" fmla="*/ 139960 h 4926564"/>
              <a:gd name="connsiteX6" fmla="*/ 8742784 w 12185780"/>
              <a:gd name="connsiteY6" fmla="*/ 1856792 h 4926564"/>
              <a:gd name="connsiteX7" fmla="*/ 11420669 w 12185780"/>
              <a:gd name="connsiteY7" fmla="*/ 3312368 h 4926564"/>
              <a:gd name="connsiteX8" fmla="*/ 12185780 w 12185780"/>
              <a:gd name="connsiteY8" fmla="*/ 4898572 h 4926564"/>
              <a:gd name="connsiteX9" fmla="*/ 0 w 12185780"/>
              <a:gd name="connsiteY9" fmla="*/ 4926564 h 4926564"/>
              <a:gd name="connsiteX0" fmla="*/ 0 w 12204441"/>
              <a:gd name="connsiteY0" fmla="*/ 4926564 h 4926564"/>
              <a:gd name="connsiteX1" fmla="*/ 0 w 12204441"/>
              <a:gd name="connsiteY1" fmla="*/ 1940768 h 4926564"/>
              <a:gd name="connsiteX2" fmla="*/ 765110 w 12204441"/>
              <a:gd name="connsiteY2" fmla="*/ 2332653 h 4926564"/>
              <a:gd name="connsiteX3" fmla="*/ 2118049 w 12204441"/>
              <a:gd name="connsiteY3" fmla="*/ 2015413 h 4926564"/>
              <a:gd name="connsiteX4" fmla="*/ 4739951 w 12204441"/>
              <a:gd name="connsiteY4" fmla="*/ 0 h 4926564"/>
              <a:gd name="connsiteX5" fmla="*/ 7389845 w 12204441"/>
              <a:gd name="connsiteY5" fmla="*/ 139960 h 4926564"/>
              <a:gd name="connsiteX6" fmla="*/ 8742784 w 12204441"/>
              <a:gd name="connsiteY6" fmla="*/ 1856792 h 4926564"/>
              <a:gd name="connsiteX7" fmla="*/ 11420669 w 12204441"/>
              <a:gd name="connsiteY7" fmla="*/ 3312368 h 4926564"/>
              <a:gd name="connsiteX8" fmla="*/ 12204441 w 12204441"/>
              <a:gd name="connsiteY8" fmla="*/ 4917233 h 4926564"/>
              <a:gd name="connsiteX9" fmla="*/ 0 w 12204441"/>
              <a:gd name="connsiteY9" fmla="*/ 4926564 h 4926564"/>
              <a:gd name="connsiteX0" fmla="*/ 0 w 12083143"/>
              <a:gd name="connsiteY0" fmla="*/ 4926564 h 4926564"/>
              <a:gd name="connsiteX1" fmla="*/ 0 w 12083143"/>
              <a:gd name="connsiteY1" fmla="*/ 1940768 h 4926564"/>
              <a:gd name="connsiteX2" fmla="*/ 765110 w 12083143"/>
              <a:gd name="connsiteY2" fmla="*/ 2332653 h 4926564"/>
              <a:gd name="connsiteX3" fmla="*/ 2118049 w 12083143"/>
              <a:gd name="connsiteY3" fmla="*/ 2015413 h 4926564"/>
              <a:gd name="connsiteX4" fmla="*/ 4739951 w 12083143"/>
              <a:gd name="connsiteY4" fmla="*/ 0 h 4926564"/>
              <a:gd name="connsiteX5" fmla="*/ 7389845 w 12083143"/>
              <a:gd name="connsiteY5" fmla="*/ 139960 h 4926564"/>
              <a:gd name="connsiteX6" fmla="*/ 8742784 w 12083143"/>
              <a:gd name="connsiteY6" fmla="*/ 1856792 h 4926564"/>
              <a:gd name="connsiteX7" fmla="*/ 11420669 w 12083143"/>
              <a:gd name="connsiteY7" fmla="*/ 3312368 h 4926564"/>
              <a:gd name="connsiteX8" fmla="*/ 12083143 w 12083143"/>
              <a:gd name="connsiteY8" fmla="*/ 4917233 h 4926564"/>
              <a:gd name="connsiteX9" fmla="*/ 0 w 12083143"/>
              <a:gd name="connsiteY9" fmla="*/ 4926564 h 4926564"/>
              <a:gd name="connsiteX0" fmla="*/ 0 w 12083143"/>
              <a:gd name="connsiteY0" fmla="*/ 4926564 h 4926564"/>
              <a:gd name="connsiteX1" fmla="*/ 9331 w 12083143"/>
              <a:gd name="connsiteY1" fmla="*/ 1474237 h 4926564"/>
              <a:gd name="connsiteX2" fmla="*/ 765110 w 12083143"/>
              <a:gd name="connsiteY2" fmla="*/ 2332653 h 4926564"/>
              <a:gd name="connsiteX3" fmla="*/ 2118049 w 12083143"/>
              <a:gd name="connsiteY3" fmla="*/ 2015413 h 4926564"/>
              <a:gd name="connsiteX4" fmla="*/ 4739951 w 12083143"/>
              <a:gd name="connsiteY4" fmla="*/ 0 h 4926564"/>
              <a:gd name="connsiteX5" fmla="*/ 7389845 w 12083143"/>
              <a:gd name="connsiteY5" fmla="*/ 139960 h 4926564"/>
              <a:gd name="connsiteX6" fmla="*/ 8742784 w 12083143"/>
              <a:gd name="connsiteY6" fmla="*/ 1856792 h 4926564"/>
              <a:gd name="connsiteX7" fmla="*/ 11420669 w 12083143"/>
              <a:gd name="connsiteY7" fmla="*/ 3312368 h 4926564"/>
              <a:gd name="connsiteX8" fmla="*/ 12083143 w 12083143"/>
              <a:gd name="connsiteY8" fmla="*/ 4917233 h 4926564"/>
              <a:gd name="connsiteX9" fmla="*/ 0 w 12083143"/>
              <a:gd name="connsiteY9" fmla="*/ 4926564 h 4926564"/>
              <a:gd name="connsiteX0" fmla="*/ 0 w 12083143"/>
              <a:gd name="connsiteY0" fmla="*/ 4926564 h 4926564"/>
              <a:gd name="connsiteX1" fmla="*/ 9331 w 12083143"/>
              <a:gd name="connsiteY1" fmla="*/ 1455575 h 4926564"/>
              <a:gd name="connsiteX2" fmla="*/ 765110 w 12083143"/>
              <a:gd name="connsiteY2" fmla="*/ 2332653 h 4926564"/>
              <a:gd name="connsiteX3" fmla="*/ 2118049 w 12083143"/>
              <a:gd name="connsiteY3" fmla="*/ 2015413 h 4926564"/>
              <a:gd name="connsiteX4" fmla="*/ 4739951 w 12083143"/>
              <a:gd name="connsiteY4" fmla="*/ 0 h 4926564"/>
              <a:gd name="connsiteX5" fmla="*/ 7389845 w 12083143"/>
              <a:gd name="connsiteY5" fmla="*/ 139960 h 4926564"/>
              <a:gd name="connsiteX6" fmla="*/ 8742784 w 12083143"/>
              <a:gd name="connsiteY6" fmla="*/ 1856792 h 4926564"/>
              <a:gd name="connsiteX7" fmla="*/ 11420669 w 12083143"/>
              <a:gd name="connsiteY7" fmla="*/ 3312368 h 4926564"/>
              <a:gd name="connsiteX8" fmla="*/ 12083143 w 12083143"/>
              <a:gd name="connsiteY8" fmla="*/ 4917233 h 4926564"/>
              <a:gd name="connsiteX9" fmla="*/ 0 w 12083143"/>
              <a:gd name="connsiteY9" fmla="*/ 4926564 h 4926564"/>
              <a:gd name="connsiteX0" fmla="*/ 18930 w 12102073"/>
              <a:gd name="connsiteY0" fmla="*/ 4926564 h 4926564"/>
              <a:gd name="connsiteX1" fmla="*/ 269 w 12102073"/>
              <a:gd name="connsiteY1" fmla="*/ 1455575 h 4926564"/>
              <a:gd name="connsiteX2" fmla="*/ 784040 w 12102073"/>
              <a:gd name="connsiteY2" fmla="*/ 2332653 h 4926564"/>
              <a:gd name="connsiteX3" fmla="*/ 2136979 w 12102073"/>
              <a:gd name="connsiteY3" fmla="*/ 2015413 h 4926564"/>
              <a:gd name="connsiteX4" fmla="*/ 4758881 w 12102073"/>
              <a:gd name="connsiteY4" fmla="*/ 0 h 4926564"/>
              <a:gd name="connsiteX5" fmla="*/ 7408775 w 12102073"/>
              <a:gd name="connsiteY5" fmla="*/ 139960 h 4926564"/>
              <a:gd name="connsiteX6" fmla="*/ 8761714 w 12102073"/>
              <a:gd name="connsiteY6" fmla="*/ 1856792 h 4926564"/>
              <a:gd name="connsiteX7" fmla="*/ 11439599 w 12102073"/>
              <a:gd name="connsiteY7" fmla="*/ 3312368 h 4926564"/>
              <a:gd name="connsiteX8" fmla="*/ 12102073 w 12102073"/>
              <a:gd name="connsiteY8" fmla="*/ 4917233 h 4926564"/>
              <a:gd name="connsiteX9" fmla="*/ 18930 w 12102073"/>
              <a:gd name="connsiteY9" fmla="*/ 4926564 h 4926564"/>
              <a:gd name="connsiteX0" fmla="*/ 845 w 12102708"/>
              <a:gd name="connsiteY0" fmla="*/ 4935895 h 4935895"/>
              <a:gd name="connsiteX1" fmla="*/ 904 w 12102708"/>
              <a:gd name="connsiteY1" fmla="*/ 1455575 h 4935895"/>
              <a:gd name="connsiteX2" fmla="*/ 784675 w 12102708"/>
              <a:gd name="connsiteY2" fmla="*/ 2332653 h 4935895"/>
              <a:gd name="connsiteX3" fmla="*/ 2137614 w 12102708"/>
              <a:gd name="connsiteY3" fmla="*/ 2015413 h 4935895"/>
              <a:gd name="connsiteX4" fmla="*/ 4759516 w 12102708"/>
              <a:gd name="connsiteY4" fmla="*/ 0 h 4935895"/>
              <a:gd name="connsiteX5" fmla="*/ 7409410 w 12102708"/>
              <a:gd name="connsiteY5" fmla="*/ 139960 h 4935895"/>
              <a:gd name="connsiteX6" fmla="*/ 8762349 w 12102708"/>
              <a:gd name="connsiteY6" fmla="*/ 1856792 h 4935895"/>
              <a:gd name="connsiteX7" fmla="*/ 11440234 w 12102708"/>
              <a:gd name="connsiteY7" fmla="*/ 3312368 h 4935895"/>
              <a:gd name="connsiteX8" fmla="*/ 12102708 w 12102708"/>
              <a:gd name="connsiteY8" fmla="*/ 4917233 h 4935895"/>
              <a:gd name="connsiteX9" fmla="*/ 845 w 12102708"/>
              <a:gd name="connsiteY9" fmla="*/ 4935895 h 4935895"/>
              <a:gd name="connsiteX0" fmla="*/ 845 w 12121428"/>
              <a:gd name="connsiteY0" fmla="*/ 4935895 h 4935895"/>
              <a:gd name="connsiteX1" fmla="*/ 904 w 12121428"/>
              <a:gd name="connsiteY1" fmla="*/ 1455575 h 4935895"/>
              <a:gd name="connsiteX2" fmla="*/ 784675 w 12121428"/>
              <a:gd name="connsiteY2" fmla="*/ 2332653 h 4935895"/>
              <a:gd name="connsiteX3" fmla="*/ 2137614 w 12121428"/>
              <a:gd name="connsiteY3" fmla="*/ 2015413 h 4935895"/>
              <a:gd name="connsiteX4" fmla="*/ 4759516 w 12121428"/>
              <a:gd name="connsiteY4" fmla="*/ 0 h 4935895"/>
              <a:gd name="connsiteX5" fmla="*/ 7409410 w 12121428"/>
              <a:gd name="connsiteY5" fmla="*/ 139960 h 4935895"/>
              <a:gd name="connsiteX6" fmla="*/ 8762349 w 12121428"/>
              <a:gd name="connsiteY6" fmla="*/ 1856792 h 4935895"/>
              <a:gd name="connsiteX7" fmla="*/ 11440234 w 12121428"/>
              <a:gd name="connsiteY7" fmla="*/ 3312368 h 4935895"/>
              <a:gd name="connsiteX8" fmla="*/ 12121428 w 12121428"/>
              <a:gd name="connsiteY8" fmla="*/ 4917233 h 4935895"/>
              <a:gd name="connsiteX9" fmla="*/ 845 w 12121428"/>
              <a:gd name="connsiteY9" fmla="*/ 4935895 h 4935895"/>
              <a:gd name="connsiteX0" fmla="*/ 845 w 12102708"/>
              <a:gd name="connsiteY0" fmla="*/ 4935895 h 4945225"/>
              <a:gd name="connsiteX1" fmla="*/ 904 w 12102708"/>
              <a:gd name="connsiteY1" fmla="*/ 1455575 h 4945225"/>
              <a:gd name="connsiteX2" fmla="*/ 784675 w 12102708"/>
              <a:gd name="connsiteY2" fmla="*/ 2332653 h 4945225"/>
              <a:gd name="connsiteX3" fmla="*/ 2137614 w 12102708"/>
              <a:gd name="connsiteY3" fmla="*/ 2015413 h 4945225"/>
              <a:gd name="connsiteX4" fmla="*/ 4759516 w 12102708"/>
              <a:gd name="connsiteY4" fmla="*/ 0 h 4945225"/>
              <a:gd name="connsiteX5" fmla="*/ 7409410 w 12102708"/>
              <a:gd name="connsiteY5" fmla="*/ 139960 h 4945225"/>
              <a:gd name="connsiteX6" fmla="*/ 8762349 w 12102708"/>
              <a:gd name="connsiteY6" fmla="*/ 1856792 h 4945225"/>
              <a:gd name="connsiteX7" fmla="*/ 11440234 w 12102708"/>
              <a:gd name="connsiteY7" fmla="*/ 3312368 h 4945225"/>
              <a:gd name="connsiteX8" fmla="*/ 12102708 w 12102708"/>
              <a:gd name="connsiteY8" fmla="*/ 4945225 h 4945225"/>
              <a:gd name="connsiteX9" fmla="*/ 845 w 12102708"/>
              <a:gd name="connsiteY9" fmla="*/ 4935895 h 49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02708" h="4945225">
                <a:moveTo>
                  <a:pt x="845" y="4935895"/>
                </a:moveTo>
                <a:cubicBezTo>
                  <a:pt x="3955" y="3785119"/>
                  <a:pt x="-2206" y="2606351"/>
                  <a:pt x="904" y="1455575"/>
                </a:cubicBezTo>
                <a:lnTo>
                  <a:pt x="784675" y="2332653"/>
                </a:lnTo>
                <a:lnTo>
                  <a:pt x="2137614" y="2015413"/>
                </a:lnTo>
                <a:lnTo>
                  <a:pt x="4759516" y="0"/>
                </a:lnTo>
                <a:lnTo>
                  <a:pt x="7409410" y="139960"/>
                </a:lnTo>
                <a:lnTo>
                  <a:pt x="8762349" y="1856792"/>
                </a:lnTo>
                <a:lnTo>
                  <a:pt x="11440234" y="3312368"/>
                </a:lnTo>
                <a:lnTo>
                  <a:pt x="12102708" y="4945225"/>
                </a:lnTo>
                <a:lnTo>
                  <a:pt x="845" y="4935895"/>
                </a:lnTo>
                <a:close/>
              </a:path>
            </a:pathLst>
          </a:custGeom>
          <a:solidFill>
            <a:srgbClr val="3C925D">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6166" y="479286"/>
            <a:ext cx="3465052" cy="2013136"/>
          </a:xfrm>
          <a:prstGeom prst="rect">
            <a:avLst/>
          </a:prstGeom>
        </p:spPr>
      </p:pic>
      <p:sp>
        <p:nvSpPr>
          <p:cNvPr id="11" name="Text Placeholder 17"/>
          <p:cNvSpPr>
            <a:spLocks noGrp="1"/>
          </p:cNvSpPr>
          <p:nvPr>
            <p:ph type="body" sz="quarter" idx="10" hasCustomPrompt="1"/>
          </p:nvPr>
        </p:nvSpPr>
        <p:spPr>
          <a:xfrm>
            <a:off x="660916" y="2190921"/>
            <a:ext cx="2296888" cy="383474"/>
          </a:xfrm>
        </p:spPr>
        <p:txBody>
          <a:bodyPr/>
          <a:lstStyle>
            <a:lvl1pPr marL="0" indent="0">
              <a:buNone/>
              <a:defRPr lang="nl-NL" sz="2250" b="0" kern="1200" spc="-35" dirty="0">
                <a:solidFill>
                  <a:srgbClr val="FFFFFF"/>
                </a:solidFill>
                <a:latin typeface="Montserrat Light"/>
                <a:ea typeface="+mn-ea"/>
                <a:cs typeface="Montserrat Light"/>
              </a:defRPr>
            </a:lvl1pPr>
          </a:lstStyle>
          <a:p>
            <a:pPr lvl="0"/>
            <a:r>
              <a:rPr lang="en-US" dirty="0" err="1" smtClean="0"/>
              <a:t>Ondertitel</a:t>
            </a:r>
            <a:endParaRPr lang="nl-NL" dirty="0"/>
          </a:p>
        </p:txBody>
      </p:sp>
      <p:sp>
        <p:nvSpPr>
          <p:cNvPr id="12" name="Title 10"/>
          <p:cNvSpPr>
            <a:spLocks noGrp="1"/>
          </p:cNvSpPr>
          <p:nvPr>
            <p:ph type="title" hasCustomPrompt="1"/>
          </p:nvPr>
        </p:nvSpPr>
        <p:spPr>
          <a:xfrm>
            <a:off x="660916" y="705581"/>
            <a:ext cx="4135017" cy="1325563"/>
          </a:xfrm>
        </p:spPr>
        <p:txBody>
          <a:bodyPr anchor="t" anchorCtr="0">
            <a:noAutofit/>
          </a:bodyPr>
          <a:lstStyle>
            <a:lvl1pPr>
              <a:defRPr sz="4400" b="1" baseline="0">
                <a:solidFill>
                  <a:schemeClr val="bg1"/>
                </a:solidFill>
                <a:latin typeface="Montserrat" panose="00000500000000000000" pitchFamily="50" charset="0"/>
              </a:defRPr>
            </a:lvl1pPr>
          </a:lstStyle>
          <a:p>
            <a:r>
              <a:rPr lang="en-US" dirty="0" err="1" smtClean="0"/>
              <a:t>Presentatie</a:t>
            </a:r>
            <a:r>
              <a:rPr lang="en-US" dirty="0" smtClean="0"/>
              <a:t> </a:t>
            </a:r>
            <a:r>
              <a:rPr lang="en-US" dirty="0" err="1" smtClean="0"/>
              <a:t>Openingslide</a:t>
            </a:r>
            <a:endParaRPr lang="nl-NL" dirty="0"/>
          </a:p>
        </p:txBody>
      </p:sp>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l="8549" r="4180" b="46538"/>
          <a:stretch/>
        </p:blipFill>
        <p:spPr>
          <a:xfrm>
            <a:off x="-27992" y="1601034"/>
            <a:ext cx="12191999" cy="5275628"/>
          </a:xfrm>
          <a:prstGeom prst="rect">
            <a:avLst/>
          </a:prstGeom>
        </p:spPr>
      </p:pic>
    </p:spTree>
    <p:extLst>
      <p:ext uri="{BB962C8B-B14F-4D97-AF65-F5344CB8AC3E}">
        <p14:creationId xmlns:p14="http://schemas.microsoft.com/office/powerpoint/2010/main" val="1551014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8" name="bk object 16"/>
          <p:cNvSpPr/>
          <p:nvPr userDrawn="1"/>
        </p:nvSpPr>
        <p:spPr>
          <a:xfrm>
            <a:off x="1" y="1"/>
            <a:ext cx="2743199" cy="6858000"/>
          </a:xfrm>
          <a:custGeom>
            <a:avLst/>
            <a:gdLst/>
            <a:ahLst/>
            <a:cxnLst/>
            <a:rect l="l" t="t" r="r" b="b"/>
            <a:pathLst>
              <a:path w="4554855" h="11308715">
                <a:moveTo>
                  <a:pt x="0" y="11308556"/>
                </a:moveTo>
                <a:lnTo>
                  <a:pt x="4554835" y="11308556"/>
                </a:lnTo>
                <a:lnTo>
                  <a:pt x="4554835" y="0"/>
                </a:lnTo>
                <a:lnTo>
                  <a:pt x="0" y="0"/>
                </a:lnTo>
                <a:lnTo>
                  <a:pt x="0" y="11308556"/>
                </a:lnTo>
                <a:close/>
              </a:path>
            </a:pathLst>
          </a:custGeom>
          <a:solidFill>
            <a:srgbClr val="3C925D"/>
          </a:solidFill>
          <a:ln>
            <a:solidFill>
              <a:srgbClr val="3C925D"/>
            </a:solidFill>
          </a:ln>
        </p:spPr>
        <p:txBody>
          <a:bodyPr wrap="square" lIns="0" tIns="0" rIns="0" bIns="0" rtlCol="0"/>
          <a:lstStyle/>
          <a:p>
            <a:endParaRPr/>
          </a:p>
        </p:txBody>
      </p:sp>
      <p:sp>
        <p:nvSpPr>
          <p:cNvPr id="12" name="Holder 2"/>
          <p:cNvSpPr>
            <a:spLocks noGrp="1"/>
          </p:cNvSpPr>
          <p:nvPr>
            <p:ph type="title" hasCustomPrompt="1"/>
          </p:nvPr>
        </p:nvSpPr>
        <p:spPr>
          <a:xfrm>
            <a:off x="744120" y="798144"/>
            <a:ext cx="3249478" cy="1156335"/>
          </a:xfrm>
        </p:spPr>
        <p:txBody>
          <a:bodyPr lIns="0" tIns="0" rIns="0" bIns="0" anchor="t" anchorCtr="0">
            <a:noAutofit/>
          </a:bodyPr>
          <a:lstStyle>
            <a:lvl1pPr>
              <a:defRPr sz="4400" b="1" i="0">
                <a:solidFill>
                  <a:schemeClr val="tx1"/>
                </a:solidFill>
                <a:latin typeface="Montserrat"/>
                <a:cs typeface="Montserrat"/>
              </a:defRPr>
            </a:lvl1pPr>
          </a:lstStyle>
          <a:p>
            <a:r>
              <a:rPr lang="nl-NL" dirty="0" smtClean="0"/>
              <a:t>Content </a:t>
            </a:r>
            <a:br>
              <a:rPr lang="nl-NL" dirty="0" smtClean="0"/>
            </a:br>
            <a:r>
              <a:rPr lang="nl-NL" dirty="0" smtClean="0"/>
              <a:t>2 columns</a:t>
            </a:r>
            <a:endParaRPr dirty="0"/>
          </a:p>
        </p:txBody>
      </p:sp>
      <p:sp>
        <p:nvSpPr>
          <p:cNvPr id="18" name="Text Placeholder 17"/>
          <p:cNvSpPr>
            <a:spLocks noGrp="1"/>
          </p:cNvSpPr>
          <p:nvPr>
            <p:ph type="body" sz="quarter" idx="10" hasCustomPrompt="1"/>
          </p:nvPr>
        </p:nvSpPr>
        <p:spPr>
          <a:xfrm>
            <a:off x="3339980" y="2265345"/>
            <a:ext cx="3116804" cy="297307"/>
          </a:xfrm>
        </p:spPr>
        <p:txBody>
          <a:bodyPr/>
          <a:lstStyle>
            <a:lvl1pPr marL="0" indent="0">
              <a:buNone/>
              <a:defRPr sz="1720" b="1">
                <a:solidFill>
                  <a:srgbClr val="3C925D"/>
                </a:solidFill>
                <a:latin typeface="Montserrat" panose="00000500000000000000" pitchFamily="50" charset="0"/>
              </a:defRPr>
            </a:lvl1pPr>
            <a:lvl2pPr marL="457200" indent="0">
              <a:buNone/>
              <a:defRPr sz="1720">
                <a:latin typeface="Montserrat Light" panose="00000400000000000000" pitchFamily="50" charset="0"/>
              </a:defRPr>
            </a:lvl2pPr>
          </a:lstStyle>
          <a:p>
            <a:pPr lvl="0"/>
            <a:r>
              <a:rPr lang="en-US" dirty="0" err="1" smtClean="0"/>
              <a:t>Subtitel</a:t>
            </a:r>
            <a:endParaRPr lang="en-US" dirty="0" smtClean="0"/>
          </a:p>
        </p:txBody>
      </p:sp>
      <p:sp>
        <p:nvSpPr>
          <p:cNvPr id="22" name="Text Placeholder 21"/>
          <p:cNvSpPr>
            <a:spLocks noGrp="1"/>
          </p:cNvSpPr>
          <p:nvPr>
            <p:ph type="body" sz="quarter" idx="11" hasCustomPrompt="1"/>
          </p:nvPr>
        </p:nvSpPr>
        <p:spPr>
          <a:xfrm>
            <a:off x="3339979" y="2543563"/>
            <a:ext cx="3116805" cy="3128963"/>
          </a:xfrm>
        </p:spPr>
        <p:txBody>
          <a:bodyPr>
            <a:normAutofit/>
          </a:bodyPr>
          <a:lstStyle>
            <a:lvl1pPr marL="0" indent="0">
              <a:buFontTx/>
              <a:buNone/>
              <a:defRPr lang="en-US" sz="1720" b="0" kern="1200" baseline="0" dirty="0" smtClean="0">
                <a:solidFill>
                  <a:schemeClr val="tx1"/>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buFontTx/>
              <a:buNone/>
            </a:pPr>
            <a:r>
              <a:rPr lang="en-US" dirty="0" smtClean="0"/>
              <a:t>hic </a:t>
            </a:r>
            <a:r>
              <a:rPr lang="en-US" dirty="0" err="1" smtClean="0"/>
              <a:t>te</a:t>
            </a:r>
            <a:r>
              <a:rPr lang="en-US" dirty="0" smtClean="0"/>
              <a:t> a sum la non </a:t>
            </a:r>
            <a:r>
              <a:rPr lang="en-US" dirty="0" err="1" smtClean="0"/>
              <a:t>peliqui</a:t>
            </a:r>
            <a:r>
              <a:rPr lang="en-US" dirty="0" smtClean="0"/>
              <a:t> </a:t>
            </a:r>
            <a:r>
              <a:rPr lang="en-US" dirty="0" err="1" smtClean="0"/>
              <a:t>bearita</a:t>
            </a:r>
            <a:r>
              <a:rPr lang="en-US" dirty="0" smtClean="0"/>
              <a:t> </a:t>
            </a:r>
            <a:r>
              <a:rPr lang="en-US" dirty="0" err="1" smtClean="0"/>
              <a:t>volende</a:t>
            </a:r>
            <a:r>
              <a:rPr lang="en-US" dirty="0" smtClean="0"/>
              <a:t> </a:t>
            </a:r>
            <a:r>
              <a:rPr lang="en-US" dirty="0" err="1" smtClean="0"/>
              <a:t>lluptamentur</a:t>
            </a:r>
            <a:r>
              <a:rPr lang="en-US" dirty="0" smtClean="0"/>
              <a:t> </a:t>
            </a:r>
            <a:r>
              <a:rPr lang="en-US" dirty="0" err="1" smtClean="0"/>
              <a:t>rendi</a:t>
            </a:r>
            <a:r>
              <a:rPr lang="en-US" dirty="0" smtClean="0"/>
              <a:t> </a:t>
            </a:r>
            <a:r>
              <a:rPr lang="en-US" dirty="0" err="1" smtClean="0"/>
              <a:t>odipita</a:t>
            </a:r>
            <a:r>
              <a:rPr lang="en-US" dirty="0" smtClean="0"/>
              <a:t> </a:t>
            </a:r>
            <a:r>
              <a:rPr lang="en-US" dirty="0" err="1" smtClean="0"/>
              <a:t>tiistium</a:t>
            </a:r>
            <a:endParaRPr lang="en-US" dirty="0" smtClean="0"/>
          </a:p>
        </p:txBody>
      </p:sp>
      <p:sp>
        <p:nvSpPr>
          <p:cNvPr id="23" name="Text Placeholder 17"/>
          <p:cNvSpPr>
            <a:spLocks noGrp="1"/>
          </p:cNvSpPr>
          <p:nvPr>
            <p:ph type="body" sz="quarter" idx="12" hasCustomPrompt="1"/>
          </p:nvPr>
        </p:nvSpPr>
        <p:spPr>
          <a:xfrm>
            <a:off x="6888722" y="2269135"/>
            <a:ext cx="3116804" cy="274428"/>
          </a:xfrm>
        </p:spPr>
        <p:txBody>
          <a:bodyPr/>
          <a:lstStyle>
            <a:lvl1pPr marL="0" indent="0">
              <a:buNone/>
              <a:defRPr sz="1720" b="1">
                <a:solidFill>
                  <a:srgbClr val="3C925D"/>
                </a:solidFill>
                <a:latin typeface="Montserrat" panose="00000500000000000000" pitchFamily="50" charset="0"/>
              </a:defRPr>
            </a:lvl1pPr>
            <a:lvl2pPr marL="457200" indent="0">
              <a:buNone/>
              <a:defRPr sz="1720">
                <a:latin typeface="Montserrat Light" panose="00000400000000000000" pitchFamily="50" charset="0"/>
              </a:defRPr>
            </a:lvl2pPr>
          </a:lstStyle>
          <a:p>
            <a:pPr lvl="0"/>
            <a:r>
              <a:rPr lang="en-US" dirty="0" err="1" smtClean="0"/>
              <a:t>Subtitel</a:t>
            </a:r>
            <a:endParaRPr lang="en-US" dirty="0" smtClean="0"/>
          </a:p>
        </p:txBody>
      </p:sp>
      <p:sp>
        <p:nvSpPr>
          <p:cNvPr id="24" name="Text Placeholder 21"/>
          <p:cNvSpPr>
            <a:spLocks noGrp="1"/>
          </p:cNvSpPr>
          <p:nvPr>
            <p:ph type="body" sz="quarter" idx="13" hasCustomPrompt="1"/>
          </p:nvPr>
        </p:nvSpPr>
        <p:spPr>
          <a:xfrm>
            <a:off x="6888722" y="2543564"/>
            <a:ext cx="3116805" cy="1524584"/>
          </a:xfrm>
        </p:spPr>
        <p:txBody>
          <a:bodyPr>
            <a:normAutofit/>
          </a:bodyPr>
          <a:lstStyle>
            <a:lvl1pPr marL="0" indent="0">
              <a:buFontTx/>
              <a:buNone/>
              <a:defRPr lang="en-US" sz="1720" b="0" kern="1200" baseline="0" dirty="0" smtClean="0">
                <a:solidFill>
                  <a:schemeClr val="tx1"/>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buFontTx/>
              <a:buNone/>
            </a:pPr>
            <a:r>
              <a:rPr lang="en-US" dirty="0" smtClean="0"/>
              <a:t>hic </a:t>
            </a:r>
            <a:r>
              <a:rPr lang="en-US" dirty="0" err="1" smtClean="0"/>
              <a:t>te</a:t>
            </a:r>
            <a:r>
              <a:rPr lang="en-US" dirty="0" smtClean="0"/>
              <a:t> a sum la non </a:t>
            </a:r>
            <a:r>
              <a:rPr lang="en-US" dirty="0" err="1" smtClean="0"/>
              <a:t>peliqui</a:t>
            </a:r>
            <a:r>
              <a:rPr lang="en-US" dirty="0" smtClean="0"/>
              <a:t> </a:t>
            </a:r>
            <a:r>
              <a:rPr lang="en-US" dirty="0" err="1" smtClean="0"/>
              <a:t>bearita</a:t>
            </a:r>
            <a:r>
              <a:rPr lang="en-US" dirty="0" smtClean="0"/>
              <a:t> </a:t>
            </a:r>
            <a:r>
              <a:rPr lang="en-US" dirty="0" err="1" smtClean="0"/>
              <a:t>volende</a:t>
            </a:r>
            <a:r>
              <a:rPr lang="en-US" dirty="0" smtClean="0"/>
              <a:t> </a:t>
            </a:r>
            <a:r>
              <a:rPr lang="en-US" dirty="0" err="1" smtClean="0"/>
              <a:t>lluptamentur</a:t>
            </a:r>
            <a:r>
              <a:rPr lang="en-US" dirty="0" smtClean="0"/>
              <a:t> </a:t>
            </a:r>
            <a:r>
              <a:rPr lang="en-US" dirty="0" err="1" smtClean="0"/>
              <a:t>rendi</a:t>
            </a:r>
            <a:r>
              <a:rPr lang="en-US" dirty="0" smtClean="0"/>
              <a:t> </a:t>
            </a:r>
            <a:r>
              <a:rPr lang="en-US" dirty="0" err="1" smtClean="0"/>
              <a:t>odipita</a:t>
            </a:r>
            <a:r>
              <a:rPr lang="en-US" dirty="0" smtClean="0"/>
              <a:t> </a:t>
            </a:r>
            <a:r>
              <a:rPr lang="en-US" dirty="0" err="1" smtClean="0"/>
              <a:t>tiistium</a:t>
            </a:r>
            <a:endParaRPr lang="en-US" dirty="0" smtClean="0"/>
          </a:p>
        </p:txBody>
      </p:sp>
      <p:sp>
        <p:nvSpPr>
          <p:cNvPr id="25" name="Text Placeholder 17"/>
          <p:cNvSpPr>
            <a:spLocks noGrp="1"/>
          </p:cNvSpPr>
          <p:nvPr>
            <p:ph type="body" sz="quarter" idx="14" hasCustomPrompt="1"/>
          </p:nvPr>
        </p:nvSpPr>
        <p:spPr>
          <a:xfrm>
            <a:off x="6888721" y="4223204"/>
            <a:ext cx="3116804" cy="274428"/>
          </a:xfrm>
        </p:spPr>
        <p:txBody>
          <a:bodyPr/>
          <a:lstStyle>
            <a:lvl1pPr marL="0" indent="0">
              <a:buNone/>
              <a:defRPr sz="1720" b="1">
                <a:solidFill>
                  <a:srgbClr val="3C925D"/>
                </a:solidFill>
                <a:latin typeface="Montserrat" panose="00000500000000000000" pitchFamily="50" charset="0"/>
              </a:defRPr>
            </a:lvl1pPr>
            <a:lvl2pPr marL="457200" indent="0">
              <a:buNone/>
              <a:defRPr sz="1720">
                <a:latin typeface="Montserrat Light" panose="00000400000000000000" pitchFamily="50" charset="0"/>
              </a:defRPr>
            </a:lvl2pPr>
          </a:lstStyle>
          <a:p>
            <a:pPr lvl="0"/>
            <a:r>
              <a:rPr lang="en-US" dirty="0" err="1" smtClean="0"/>
              <a:t>Subtitel</a:t>
            </a:r>
            <a:endParaRPr lang="en-US" dirty="0" smtClean="0"/>
          </a:p>
        </p:txBody>
      </p:sp>
      <p:sp>
        <p:nvSpPr>
          <p:cNvPr id="26" name="Text Placeholder 21"/>
          <p:cNvSpPr>
            <a:spLocks noGrp="1"/>
          </p:cNvSpPr>
          <p:nvPr>
            <p:ph type="body" sz="quarter" idx="15" hasCustomPrompt="1"/>
          </p:nvPr>
        </p:nvSpPr>
        <p:spPr>
          <a:xfrm>
            <a:off x="6888721" y="4497632"/>
            <a:ext cx="3116805" cy="1174894"/>
          </a:xfrm>
        </p:spPr>
        <p:txBody>
          <a:bodyPr>
            <a:normAutofit/>
          </a:bodyPr>
          <a:lstStyle>
            <a:lvl1pPr marL="0" indent="0">
              <a:buFontTx/>
              <a:buNone/>
              <a:defRPr lang="en-US" sz="1720" b="0" kern="1200" baseline="0" dirty="0" smtClean="0">
                <a:solidFill>
                  <a:schemeClr val="tx1"/>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buFontTx/>
              <a:buNone/>
            </a:pPr>
            <a:r>
              <a:rPr lang="en-US" dirty="0" smtClean="0"/>
              <a:t>hic </a:t>
            </a:r>
            <a:r>
              <a:rPr lang="en-US" dirty="0" err="1" smtClean="0"/>
              <a:t>te</a:t>
            </a:r>
            <a:r>
              <a:rPr lang="en-US" dirty="0" smtClean="0"/>
              <a:t> a sum la non </a:t>
            </a:r>
            <a:r>
              <a:rPr lang="en-US" dirty="0" err="1" smtClean="0"/>
              <a:t>peliqui</a:t>
            </a:r>
            <a:r>
              <a:rPr lang="en-US" dirty="0" smtClean="0"/>
              <a:t> </a:t>
            </a:r>
            <a:r>
              <a:rPr lang="en-US" dirty="0" err="1" smtClean="0"/>
              <a:t>bearita</a:t>
            </a:r>
            <a:r>
              <a:rPr lang="en-US" dirty="0" smtClean="0"/>
              <a:t> </a:t>
            </a:r>
            <a:r>
              <a:rPr lang="en-US" dirty="0" err="1" smtClean="0"/>
              <a:t>volende</a:t>
            </a:r>
            <a:r>
              <a:rPr lang="en-US" dirty="0" smtClean="0"/>
              <a:t> </a:t>
            </a:r>
            <a:r>
              <a:rPr lang="en-US" dirty="0" err="1" smtClean="0"/>
              <a:t>lluptamentur</a:t>
            </a:r>
            <a:r>
              <a:rPr lang="en-US" dirty="0" smtClean="0"/>
              <a:t> </a:t>
            </a:r>
            <a:r>
              <a:rPr lang="en-US" dirty="0" err="1" smtClean="0"/>
              <a:t>rendi</a:t>
            </a:r>
            <a:r>
              <a:rPr lang="en-US" dirty="0" smtClean="0"/>
              <a:t> </a:t>
            </a:r>
            <a:r>
              <a:rPr lang="en-US" dirty="0" err="1" smtClean="0"/>
              <a:t>odipita</a:t>
            </a:r>
            <a:r>
              <a:rPr lang="en-US" dirty="0" smtClean="0"/>
              <a:t> </a:t>
            </a:r>
            <a:r>
              <a:rPr lang="en-US" dirty="0" err="1" smtClean="0"/>
              <a:t>tiistium</a:t>
            </a:r>
            <a:endParaRPr lang="en-US" dirty="0" smtClean="0"/>
          </a:p>
        </p:txBody>
      </p:sp>
      <p:sp>
        <p:nvSpPr>
          <p:cNvPr id="116" name="TextBox 115"/>
          <p:cNvSpPr txBox="1"/>
          <p:nvPr userDrawn="1"/>
        </p:nvSpPr>
        <p:spPr>
          <a:xfrm>
            <a:off x="668309" y="4982824"/>
            <a:ext cx="1345937" cy="538609"/>
          </a:xfrm>
          <a:prstGeom prst="rect">
            <a:avLst/>
          </a:prstGeom>
          <a:noFill/>
        </p:spPr>
        <p:txBody>
          <a:bodyPr wrap="square" rtlCol="0">
            <a:spAutoFit/>
          </a:bodyPr>
          <a:lstStyle/>
          <a:p>
            <a:pPr>
              <a:lnSpc>
                <a:spcPct val="100000"/>
              </a:lnSpc>
            </a:pPr>
            <a:r>
              <a:rPr lang="nl-NL" sz="1430" b="1" dirty="0" smtClean="0">
                <a:solidFill>
                  <a:schemeClr val="bg1"/>
                </a:solidFill>
                <a:latin typeface="Montserrat" panose="00000500000000000000" pitchFamily="50" charset="0"/>
              </a:rPr>
              <a:t>Gezelschap</a:t>
            </a:r>
          </a:p>
          <a:p>
            <a:pPr>
              <a:lnSpc>
                <a:spcPct val="100000"/>
              </a:lnSpc>
            </a:pPr>
            <a:r>
              <a:rPr lang="nl-NL" sz="1430" b="1" dirty="0" err="1" smtClean="0">
                <a:solidFill>
                  <a:schemeClr val="bg1"/>
                </a:solidFill>
                <a:latin typeface="Montserrat" panose="00000500000000000000" pitchFamily="50" charset="0"/>
              </a:rPr>
              <a:t>Leeghwater</a:t>
            </a:r>
            <a:endParaRPr lang="nl-NL" sz="1430" b="1" dirty="0" smtClean="0">
              <a:solidFill>
                <a:schemeClr val="bg1"/>
              </a:solidFill>
              <a:latin typeface="Montserrat" panose="00000500000000000000" pitchFamily="50" charset="0"/>
            </a:endParaRPr>
          </a:p>
        </p:txBody>
      </p:sp>
      <p:sp>
        <p:nvSpPr>
          <p:cNvPr id="117" name="TextBox 116"/>
          <p:cNvSpPr txBox="1"/>
          <p:nvPr userDrawn="1"/>
        </p:nvSpPr>
        <p:spPr>
          <a:xfrm>
            <a:off x="668309" y="5430687"/>
            <a:ext cx="1057854" cy="246221"/>
          </a:xfrm>
          <a:prstGeom prst="rect">
            <a:avLst/>
          </a:prstGeom>
          <a:noFill/>
        </p:spPr>
        <p:txBody>
          <a:bodyPr wrap="square" rtlCol="0">
            <a:spAutoFit/>
          </a:bodyPr>
          <a:lstStyle/>
          <a:p>
            <a:r>
              <a:rPr lang="nl-NL" sz="1000" dirty="0" smtClean="0">
                <a:solidFill>
                  <a:schemeClr val="bg1"/>
                </a:solidFill>
                <a:latin typeface="Montserrat Light" panose="00000400000000000000" pitchFamily="50" charset="0"/>
              </a:rPr>
              <a:t>Sinds 1867</a:t>
            </a:r>
            <a:endParaRPr lang="nl-NL" sz="1000" dirty="0">
              <a:solidFill>
                <a:schemeClr val="bg1"/>
              </a:solidFill>
              <a:latin typeface="Montserrat Light" panose="00000400000000000000" pitchFamily="50" charset="0"/>
            </a:endParaRPr>
          </a:p>
        </p:txBody>
      </p:sp>
      <p:sp>
        <p:nvSpPr>
          <p:cNvPr id="119" name="TextBox 118"/>
          <p:cNvSpPr txBox="1"/>
          <p:nvPr userDrawn="1"/>
        </p:nvSpPr>
        <p:spPr>
          <a:xfrm>
            <a:off x="671854" y="5894055"/>
            <a:ext cx="1697005" cy="280077"/>
          </a:xfrm>
          <a:prstGeom prst="rect">
            <a:avLst/>
          </a:prstGeom>
          <a:noFill/>
        </p:spPr>
        <p:txBody>
          <a:bodyPr wrap="square" rtlCol="0">
            <a:spAutoFit/>
          </a:bodyPr>
          <a:lstStyle/>
          <a:p>
            <a:fld id="{62E3FDAE-1680-402D-827C-46E61E2F1167}" type="datetime4">
              <a:rPr lang="nl-NL" sz="1220" b="1" smtClean="0">
                <a:solidFill>
                  <a:schemeClr val="bg1"/>
                </a:solidFill>
                <a:latin typeface="Montserrat" panose="00000500000000000000" pitchFamily="50" charset="0"/>
              </a:rPr>
              <a:t>6 december 2021</a:t>
            </a:fld>
            <a:endParaRPr lang="nl-NL" sz="1220" b="1" dirty="0">
              <a:solidFill>
                <a:schemeClr val="bg1"/>
              </a:solidFill>
              <a:latin typeface="Montserrat" panose="00000500000000000000" pitchFamily="50" charset="0"/>
            </a:endParaRPr>
          </a:p>
        </p:txBody>
      </p:sp>
      <p:sp>
        <p:nvSpPr>
          <p:cNvPr id="120" name="object 38"/>
          <p:cNvSpPr/>
          <p:nvPr userDrawn="1"/>
        </p:nvSpPr>
        <p:spPr>
          <a:xfrm flipV="1">
            <a:off x="772113" y="5514389"/>
            <a:ext cx="188941" cy="305018"/>
          </a:xfrm>
          <a:custGeom>
            <a:avLst/>
            <a:gdLst/>
            <a:ahLst/>
            <a:cxnLst/>
            <a:rect l="l" t="t" r="r" b="b"/>
            <a:pathLst>
              <a:path w="304165">
                <a:moveTo>
                  <a:pt x="0" y="0"/>
                </a:moveTo>
                <a:lnTo>
                  <a:pt x="303655" y="0"/>
                </a:lnTo>
              </a:path>
            </a:pathLst>
          </a:custGeom>
          <a:ln w="20941">
            <a:solidFill>
              <a:srgbClr val="FFFFFF"/>
            </a:solidFill>
          </a:ln>
        </p:spPr>
        <p:txBody>
          <a:bodyPr wrap="square" lIns="0" tIns="0" rIns="0" bIns="0" rtlCol="0"/>
          <a:lstStyle/>
          <a:p>
            <a:endParaRPr/>
          </a:p>
        </p:txBody>
      </p:sp>
      <p:sp>
        <p:nvSpPr>
          <p:cNvPr id="121" name="TextBox 120"/>
          <p:cNvSpPr txBox="1"/>
          <p:nvPr userDrawn="1"/>
        </p:nvSpPr>
        <p:spPr>
          <a:xfrm>
            <a:off x="10716208" y="5394870"/>
            <a:ext cx="373224" cy="886397"/>
          </a:xfrm>
          <a:prstGeom prst="rect">
            <a:avLst/>
          </a:prstGeom>
          <a:noFill/>
        </p:spPr>
        <p:txBody>
          <a:bodyPr wrap="square" rtlCol="0">
            <a:spAutoFit/>
          </a:bodyPr>
          <a:lstStyle/>
          <a:p>
            <a:fld id="{1E1793B7-DFB8-4101-8918-5BF81C82E278}" type="slidenum">
              <a:rPr lang="nl-NL" sz="1720" b="1" smtClean="0">
                <a:solidFill>
                  <a:srgbClr val="3C925D"/>
                </a:solidFill>
                <a:latin typeface="Montserrat" panose="00000500000000000000" pitchFamily="50" charset="0"/>
              </a:rPr>
              <a:t>‹#›</a:t>
            </a:fld>
            <a:endParaRPr lang="nl-NL" sz="1720" b="1" dirty="0">
              <a:solidFill>
                <a:srgbClr val="3C925D"/>
              </a:solidFill>
              <a:latin typeface="Montserrat" panose="00000500000000000000" pitchFamily="50" charset="0"/>
            </a:endParaRPr>
          </a:p>
        </p:txBody>
      </p:sp>
      <p:sp>
        <p:nvSpPr>
          <p:cNvPr id="124" name="Rectangle 123"/>
          <p:cNvSpPr/>
          <p:nvPr userDrawn="1"/>
        </p:nvSpPr>
        <p:spPr>
          <a:xfrm>
            <a:off x="10515600" y="5779349"/>
            <a:ext cx="1679510" cy="1078651"/>
          </a:xfrm>
          <a:prstGeom prst="rect">
            <a:avLst/>
          </a:prstGeom>
          <a:blipFill dpi="0" rotWithShape="1">
            <a:blip r:embed="rId2">
              <a:alphaModFix amt="25000"/>
              <a:extLst>
                <a:ext uri="{28A0092B-C50C-407E-A947-70E740481C1C}">
                  <a14:useLocalDpi xmlns:a14="http://schemas.microsoft.com/office/drawing/2010/main" val="0"/>
                </a:ext>
              </a:extLst>
            </a:blip>
            <a:srcRect/>
            <a:stretch>
              <a:fillRect l="1" r="-26112" b="-503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05324480"/>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9" name="bk object 16"/>
          <p:cNvSpPr/>
          <p:nvPr userDrawn="1"/>
        </p:nvSpPr>
        <p:spPr>
          <a:xfrm>
            <a:off x="1" y="1"/>
            <a:ext cx="2743199" cy="6858000"/>
          </a:xfrm>
          <a:custGeom>
            <a:avLst/>
            <a:gdLst/>
            <a:ahLst/>
            <a:cxnLst/>
            <a:rect l="l" t="t" r="r" b="b"/>
            <a:pathLst>
              <a:path w="4554855" h="11308715">
                <a:moveTo>
                  <a:pt x="0" y="11308556"/>
                </a:moveTo>
                <a:lnTo>
                  <a:pt x="4554835" y="11308556"/>
                </a:lnTo>
                <a:lnTo>
                  <a:pt x="4554835" y="0"/>
                </a:lnTo>
                <a:lnTo>
                  <a:pt x="0" y="0"/>
                </a:lnTo>
                <a:lnTo>
                  <a:pt x="0" y="11308556"/>
                </a:lnTo>
                <a:close/>
              </a:path>
            </a:pathLst>
          </a:custGeom>
          <a:solidFill>
            <a:srgbClr val="3C925D"/>
          </a:solidFill>
          <a:ln>
            <a:solidFill>
              <a:srgbClr val="3C925D"/>
            </a:solidFill>
          </a:ln>
        </p:spPr>
        <p:txBody>
          <a:bodyPr wrap="square" lIns="0" tIns="0" rIns="0" bIns="0" rtlCol="0"/>
          <a:lstStyle/>
          <a:p>
            <a:endParaRPr/>
          </a:p>
        </p:txBody>
      </p:sp>
      <p:sp>
        <p:nvSpPr>
          <p:cNvPr id="10" name="Text Placeholder 17"/>
          <p:cNvSpPr>
            <a:spLocks noGrp="1"/>
          </p:cNvSpPr>
          <p:nvPr>
            <p:ph type="body" sz="quarter" idx="10" hasCustomPrompt="1"/>
          </p:nvPr>
        </p:nvSpPr>
        <p:spPr>
          <a:xfrm>
            <a:off x="3339980" y="2265345"/>
            <a:ext cx="3116804" cy="297307"/>
          </a:xfrm>
        </p:spPr>
        <p:txBody>
          <a:bodyPr/>
          <a:lstStyle>
            <a:lvl1pPr marL="0" indent="0">
              <a:buNone/>
              <a:defRPr sz="1720" b="1">
                <a:solidFill>
                  <a:srgbClr val="3C925D"/>
                </a:solidFill>
                <a:latin typeface="Montserrat" panose="00000500000000000000" pitchFamily="50" charset="0"/>
              </a:defRPr>
            </a:lvl1pPr>
            <a:lvl2pPr marL="457200" indent="0">
              <a:buNone/>
              <a:defRPr sz="1720">
                <a:latin typeface="Montserrat Light" panose="00000400000000000000" pitchFamily="50" charset="0"/>
              </a:defRPr>
            </a:lvl2pPr>
          </a:lstStyle>
          <a:p>
            <a:pPr lvl="0"/>
            <a:r>
              <a:rPr lang="en-US" dirty="0" err="1" smtClean="0"/>
              <a:t>Subtitel</a:t>
            </a:r>
            <a:endParaRPr lang="en-US" dirty="0" smtClean="0"/>
          </a:p>
        </p:txBody>
      </p:sp>
      <p:sp>
        <p:nvSpPr>
          <p:cNvPr id="11" name="Text Placeholder 21"/>
          <p:cNvSpPr>
            <a:spLocks noGrp="1"/>
          </p:cNvSpPr>
          <p:nvPr>
            <p:ph type="body" sz="quarter" idx="11" hasCustomPrompt="1"/>
          </p:nvPr>
        </p:nvSpPr>
        <p:spPr>
          <a:xfrm>
            <a:off x="3339979" y="2543563"/>
            <a:ext cx="3116805" cy="3235786"/>
          </a:xfrm>
        </p:spPr>
        <p:txBody>
          <a:bodyPr>
            <a:normAutofit/>
          </a:bodyPr>
          <a:lstStyle>
            <a:lvl1pPr marL="0" indent="0">
              <a:buFontTx/>
              <a:buNone/>
              <a:defRPr sz="1720" b="0" baseline="0">
                <a:solidFill>
                  <a:schemeClr val="tx1"/>
                </a:solidFill>
                <a:latin typeface="Century Gothic" panose="020B0502020202020204" pitchFamily="34" charset="0"/>
              </a:defRPr>
            </a:lvl1pPr>
          </a:lstStyle>
          <a:p>
            <a:pPr lvl="0"/>
            <a:r>
              <a:rPr lang="en-US" dirty="0" smtClean="0"/>
              <a:t>hic </a:t>
            </a:r>
            <a:r>
              <a:rPr lang="en-US" dirty="0" err="1" smtClean="0"/>
              <a:t>te</a:t>
            </a:r>
            <a:r>
              <a:rPr lang="en-US" dirty="0" smtClean="0"/>
              <a:t> a sum la non </a:t>
            </a:r>
            <a:r>
              <a:rPr lang="en-US" dirty="0" err="1" smtClean="0"/>
              <a:t>peliqui</a:t>
            </a:r>
            <a:r>
              <a:rPr lang="en-US" dirty="0" smtClean="0"/>
              <a:t> </a:t>
            </a:r>
            <a:r>
              <a:rPr lang="en-US" dirty="0" err="1" smtClean="0"/>
              <a:t>bearita</a:t>
            </a:r>
            <a:r>
              <a:rPr lang="en-US" dirty="0" smtClean="0"/>
              <a:t> </a:t>
            </a:r>
            <a:r>
              <a:rPr lang="en-US" dirty="0" err="1" smtClean="0"/>
              <a:t>volende</a:t>
            </a:r>
            <a:r>
              <a:rPr lang="en-US" dirty="0" smtClean="0"/>
              <a:t> </a:t>
            </a:r>
            <a:r>
              <a:rPr lang="en-US" dirty="0" err="1" smtClean="0"/>
              <a:t>lluptamentur</a:t>
            </a:r>
            <a:r>
              <a:rPr lang="en-US" dirty="0" smtClean="0"/>
              <a:t> </a:t>
            </a:r>
            <a:r>
              <a:rPr lang="en-US" dirty="0" err="1" smtClean="0"/>
              <a:t>rendi</a:t>
            </a:r>
            <a:r>
              <a:rPr lang="en-US" dirty="0" smtClean="0"/>
              <a:t> </a:t>
            </a:r>
            <a:r>
              <a:rPr lang="en-US" dirty="0" err="1" smtClean="0"/>
              <a:t>odipita</a:t>
            </a:r>
            <a:r>
              <a:rPr lang="en-US" dirty="0" smtClean="0"/>
              <a:t> </a:t>
            </a:r>
            <a:r>
              <a:rPr lang="en-US" dirty="0" err="1" smtClean="0"/>
              <a:t>tiistium</a:t>
            </a:r>
            <a:endParaRPr lang="en-US" dirty="0" smtClean="0"/>
          </a:p>
        </p:txBody>
      </p:sp>
      <p:sp>
        <p:nvSpPr>
          <p:cNvPr id="12" name="TextBox 11"/>
          <p:cNvSpPr txBox="1"/>
          <p:nvPr userDrawn="1"/>
        </p:nvSpPr>
        <p:spPr>
          <a:xfrm>
            <a:off x="668309" y="4982824"/>
            <a:ext cx="1345937" cy="538609"/>
          </a:xfrm>
          <a:prstGeom prst="rect">
            <a:avLst/>
          </a:prstGeom>
          <a:noFill/>
        </p:spPr>
        <p:txBody>
          <a:bodyPr wrap="square" rtlCol="0">
            <a:spAutoFit/>
          </a:bodyPr>
          <a:lstStyle/>
          <a:p>
            <a:pPr>
              <a:lnSpc>
                <a:spcPct val="100000"/>
              </a:lnSpc>
            </a:pPr>
            <a:r>
              <a:rPr lang="nl-NL" sz="1430" b="1" dirty="0" smtClean="0">
                <a:solidFill>
                  <a:schemeClr val="bg1"/>
                </a:solidFill>
                <a:latin typeface="Montserrat" panose="00000500000000000000" pitchFamily="50" charset="0"/>
              </a:rPr>
              <a:t>Gezelschap</a:t>
            </a:r>
          </a:p>
          <a:p>
            <a:pPr>
              <a:lnSpc>
                <a:spcPct val="100000"/>
              </a:lnSpc>
            </a:pPr>
            <a:r>
              <a:rPr lang="nl-NL" sz="1430" b="1" dirty="0" err="1" smtClean="0">
                <a:solidFill>
                  <a:schemeClr val="bg1"/>
                </a:solidFill>
                <a:latin typeface="Montserrat" panose="00000500000000000000" pitchFamily="50" charset="0"/>
              </a:rPr>
              <a:t>Leeghwater</a:t>
            </a:r>
            <a:endParaRPr lang="nl-NL" sz="1430" b="1" dirty="0" smtClean="0">
              <a:solidFill>
                <a:schemeClr val="bg1"/>
              </a:solidFill>
              <a:latin typeface="Montserrat" panose="00000500000000000000" pitchFamily="50" charset="0"/>
            </a:endParaRPr>
          </a:p>
        </p:txBody>
      </p:sp>
      <p:sp>
        <p:nvSpPr>
          <p:cNvPr id="13" name="TextBox 12"/>
          <p:cNvSpPr txBox="1"/>
          <p:nvPr userDrawn="1"/>
        </p:nvSpPr>
        <p:spPr>
          <a:xfrm>
            <a:off x="668309" y="5430687"/>
            <a:ext cx="1057854" cy="246221"/>
          </a:xfrm>
          <a:prstGeom prst="rect">
            <a:avLst/>
          </a:prstGeom>
          <a:noFill/>
        </p:spPr>
        <p:txBody>
          <a:bodyPr wrap="square" rtlCol="0">
            <a:spAutoFit/>
          </a:bodyPr>
          <a:lstStyle/>
          <a:p>
            <a:r>
              <a:rPr lang="nl-NL" sz="1000" dirty="0" smtClean="0">
                <a:solidFill>
                  <a:schemeClr val="bg1"/>
                </a:solidFill>
                <a:latin typeface="Montserrat Light" panose="00000400000000000000" pitchFamily="50" charset="0"/>
              </a:rPr>
              <a:t>Sinds 1867</a:t>
            </a:r>
            <a:endParaRPr lang="nl-NL" sz="1000" dirty="0">
              <a:solidFill>
                <a:schemeClr val="bg1"/>
              </a:solidFill>
              <a:latin typeface="Montserrat Light" panose="00000400000000000000" pitchFamily="50" charset="0"/>
            </a:endParaRPr>
          </a:p>
        </p:txBody>
      </p:sp>
      <p:sp>
        <p:nvSpPr>
          <p:cNvPr id="14" name="TextBox 13"/>
          <p:cNvSpPr txBox="1"/>
          <p:nvPr userDrawn="1"/>
        </p:nvSpPr>
        <p:spPr>
          <a:xfrm>
            <a:off x="671854" y="5894055"/>
            <a:ext cx="1697005" cy="280077"/>
          </a:xfrm>
          <a:prstGeom prst="rect">
            <a:avLst/>
          </a:prstGeom>
          <a:noFill/>
        </p:spPr>
        <p:txBody>
          <a:bodyPr wrap="square" rtlCol="0">
            <a:spAutoFit/>
          </a:bodyPr>
          <a:lstStyle/>
          <a:p>
            <a:fld id="{0A48E22D-ABE4-428D-B4E2-08C694D4F0C9}" type="datetime4">
              <a:rPr lang="nl-NL" sz="1220" b="1" smtClean="0">
                <a:solidFill>
                  <a:schemeClr val="bg1"/>
                </a:solidFill>
                <a:latin typeface="Montserrat" panose="00000500000000000000" pitchFamily="50" charset="0"/>
              </a:rPr>
              <a:t>6 december 2021</a:t>
            </a:fld>
            <a:endParaRPr lang="nl-NL" sz="1220" b="1" dirty="0">
              <a:solidFill>
                <a:schemeClr val="bg1"/>
              </a:solidFill>
              <a:latin typeface="Montserrat" panose="00000500000000000000" pitchFamily="50" charset="0"/>
            </a:endParaRPr>
          </a:p>
        </p:txBody>
      </p:sp>
      <p:sp>
        <p:nvSpPr>
          <p:cNvPr id="15" name="object 38"/>
          <p:cNvSpPr/>
          <p:nvPr userDrawn="1"/>
        </p:nvSpPr>
        <p:spPr>
          <a:xfrm flipV="1">
            <a:off x="772113" y="5514389"/>
            <a:ext cx="188941" cy="305018"/>
          </a:xfrm>
          <a:custGeom>
            <a:avLst/>
            <a:gdLst/>
            <a:ahLst/>
            <a:cxnLst/>
            <a:rect l="l" t="t" r="r" b="b"/>
            <a:pathLst>
              <a:path w="304165">
                <a:moveTo>
                  <a:pt x="0" y="0"/>
                </a:moveTo>
                <a:lnTo>
                  <a:pt x="303655" y="0"/>
                </a:lnTo>
              </a:path>
            </a:pathLst>
          </a:custGeom>
          <a:ln w="20941">
            <a:solidFill>
              <a:srgbClr val="FFFFFF"/>
            </a:solidFill>
          </a:ln>
        </p:spPr>
        <p:txBody>
          <a:bodyPr wrap="square" lIns="0" tIns="0" rIns="0" bIns="0" rtlCol="0"/>
          <a:lstStyle/>
          <a:p>
            <a:endParaRPr/>
          </a:p>
        </p:txBody>
      </p:sp>
      <p:sp>
        <p:nvSpPr>
          <p:cNvPr id="16" name="TextBox 15"/>
          <p:cNvSpPr txBox="1"/>
          <p:nvPr userDrawn="1"/>
        </p:nvSpPr>
        <p:spPr>
          <a:xfrm>
            <a:off x="10716208" y="5394870"/>
            <a:ext cx="373224" cy="886397"/>
          </a:xfrm>
          <a:prstGeom prst="rect">
            <a:avLst/>
          </a:prstGeom>
          <a:noFill/>
        </p:spPr>
        <p:txBody>
          <a:bodyPr wrap="square" rtlCol="0">
            <a:spAutoFit/>
          </a:bodyPr>
          <a:lstStyle/>
          <a:p>
            <a:fld id="{E5580E09-C985-4CDD-8C24-E521D6CF474E}" type="slidenum">
              <a:rPr lang="nl-NL" sz="1720" b="1" smtClean="0">
                <a:solidFill>
                  <a:srgbClr val="3C925D"/>
                </a:solidFill>
                <a:latin typeface="Montserrat" panose="00000500000000000000" pitchFamily="50" charset="0"/>
              </a:rPr>
              <a:t>‹#›</a:t>
            </a:fld>
            <a:endParaRPr lang="nl-NL" sz="1720" b="1" dirty="0">
              <a:solidFill>
                <a:srgbClr val="3C925D"/>
              </a:solidFill>
              <a:latin typeface="Montserrat" panose="00000500000000000000" pitchFamily="50" charset="0"/>
            </a:endParaRPr>
          </a:p>
        </p:txBody>
      </p:sp>
      <p:sp>
        <p:nvSpPr>
          <p:cNvPr id="17" name="Rectangle 16"/>
          <p:cNvSpPr/>
          <p:nvPr userDrawn="1"/>
        </p:nvSpPr>
        <p:spPr>
          <a:xfrm>
            <a:off x="10515600" y="5779349"/>
            <a:ext cx="1679510" cy="1078651"/>
          </a:xfrm>
          <a:prstGeom prst="rect">
            <a:avLst/>
          </a:prstGeom>
          <a:blipFill dpi="0" rotWithShape="1">
            <a:blip r:embed="rId2">
              <a:alphaModFix amt="25000"/>
              <a:extLst>
                <a:ext uri="{28A0092B-C50C-407E-A947-70E740481C1C}">
                  <a14:useLocalDpi xmlns:a14="http://schemas.microsoft.com/office/drawing/2010/main" val="0"/>
                </a:ext>
              </a:extLst>
            </a:blip>
            <a:srcRect/>
            <a:stretch>
              <a:fillRect l="1" r="-26112" b="-503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Holder 2"/>
          <p:cNvSpPr>
            <a:spLocks noGrp="1"/>
          </p:cNvSpPr>
          <p:nvPr>
            <p:ph type="title" hasCustomPrompt="1"/>
          </p:nvPr>
        </p:nvSpPr>
        <p:spPr>
          <a:xfrm>
            <a:off x="744120" y="798144"/>
            <a:ext cx="3249478" cy="1156335"/>
          </a:xfrm>
        </p:spPr>
        <p:txBody>
          <a:bodyPr lIns="0" tIns="0" rIns="0" bIns="0" anchor="t" anchorCtr="0">
            <a:noAutofit/>
          </a:bodyPr>
          <a:lstStyle>
            <a:lvl1pPr>
              <a:defRPr sz="4400" b="1" i="0">
                <a:solidFill>
                  <a:schemeClr val="tx1"/>
                </a:solidFill>
                <a:latin typeface="Montserrat"/>
                <a:cs typeface="Montserrat"/>
              </a:defRPr>
            </a:lvl1pPr>
          </a:lstStyle>
          <a:p>
            <a:r>
              <a:rPr lang="nl-NL" dirty="0" smtClean="0"/>
              <a:t>Content </a:t>
            </a:r>
            <a:br>
              <a:rPr lang="nl-NL" dirty="0" smtClean="0"/>
            </a:br>
            <a:r>
              <a:rPr lang="nl-NL" dirty="0" smtClean="0"/>
              <a:t>1 columns</a:t>
            </a:r>
            <a:endParaRPr dirty="0"/>
          </a:p>
        </p:txBody>
      </p:sp>
      <p:sp>
        <p:nvSpPr>
          <p:cNvPr id="20" name="Picture Placeholder 19"/>
          <p:cNvSpPr>
            <a:spLocks noGrp="1"/>
          </p:cNvSpPr>
          <p:nvPr>
            <p:ph type="pic" sz="quarter" idx="12"/>
          </p:nvPr>
        </p:nvSpPr>
        <p:spPr>
          <a:xfrm>
            <a:off x="6895323" y="2265345"/>
            <a:ext cx="3219061" cy="3514004"/>
          </a:xfrm>
          <a:blipFill dpi="0" rotWithShape="1">
            <a:blip r:embed="rId3" cstate="print">
              <a:extLst>
                <a:ext uri="{28A0092B-C50C-407E-A947-70E740481C1C}">
                  <a14:useLocalDpi xmlns:a14="http://schemas.microsoft.com/office/drawing/2010/main" val="0"/>
                </a:ext>
              </a:extLst>
            </a:blip>
            <a:srcRect/>
            <a:stretch>
              <a:fillRect l="-28511" r="-27641"/>
            </a:stretch>
          </a:blipFill>
        </p:spPr>
        <p:txBody>
          <a:bodyPr/>
          <a:lstStyle/>
          <a:p>
            <a:endParaRPr lang="nl-NL" dirty="0"/>
          </a:p>
        </p:txBody>
      </p:sp>
      <p:sp>
        <p:nvSpPr>
          <p:cNvPr id="24" name="Text Placeholder 23"/>
          <p:cNvSpPr>
            <a:spLocks noGrp="1"/>
          </p:cNvSpPr>
          <p:nvPr>
            <p:ph type="body" sz="quarter" idx="13" hasCustomPrompt="1"/>
          </p:nvPr>
        </p:nvSpPr>
        <p:spPr>
          <a:xfrm>
            <a:off x="6861485" y="5927854"/>
            <a:ext cx="1305540" cy="260543"/>
          </a:xfrm>
        </p:spPr>
        <p:txBody>
          <a:bodyPr>
            <a:normAutofit/>
          </a:bodyPr>
          <a:lstStyle>
            <a:lvl1pPr marL="0" indent="0">
              <a:buNone/>
              <a:defRPr sz="1200" spc="20" baseline="0">
                <a:solidFill>
                  <a:srgbClr val="3C925D"/>
                </a:solidFill>
                <a:latin typeface="Montserrat Light" panose="00000400000000000000" pitchFamily="50" charset="0"/>
              </a:defRPr>
            </a:lvl1pPr>
          </a:lstStyle>
          <a:p>
            <a:pPr lvl="0"/>
            <a:r>
              <a:rPr lang="en-US" dirty="0" err="1" smtClean="0"/>
              <a:t>mooie</a:t>
            </a:r>
            <a:r>
              <a:rPr lang="en-US" dirty="0" smtClean="0"/>
              <a:t> </a:t>
            </a:r>
            <a:r>
              <a:rPr lang="en-US" dirty="0" err="1" smtClean="0"/>
              <a:t>olifant</a:t>
            </a:r>
            <a:endParaRPr lang="en-US" dirty="0" smtClean="0"/>
          </a:p>
        </p:txBody>
      </p:sp>
    </p:spTree>
    <p:extLst>
      <p:ext uri="{BB962C8B-B14F-4D97-AF65-F5344CB8AC3E}">
        <p14:creationId xmlns:p14="http://schemas.microsoft.com/office/powerpoint/2010/main" val="212165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11" name="bk object 16"/>
          <p:cNvSpPr/>
          <p:nvPr userDrawn="1"/>
        </p:nvSpPr>
        <p:spPr>
          <a:xfrm>
            <a:off x="1" y="1"/>
            <a:ext cx="2743199" cy="6858000"/>
          </a:xfrm>
          <a:custGeom>
            <a:avLst/>
            <a:gdLst/>
            <a:ahLst/>
            <a:cxnLst/>
            <a:rect l="l" t="t" r="r" b="b"/>
            <a:pathLst>
              <a:path w="4554855" h="11308715">
                <a:moveTo>
                  <a:pt x="0" y="11308556"/>
                </a:moveTo>
                <a:lnTo>
                  <a:pt x="4554835" y="11308556"/>
                </a:lnTo>
                <a:lnTo>
                  <a:pt x="4554835" y="0"/>
                </a:lnTo>
                <a:lnTo>
                  <a:pt x="0" y="0"/>
                </a:lnTo>
                <a:lnTo>
                  <a:pt x="0" y="11308556"/>
                </a:lnTo>
                <a:close/>
              </a:path>
            </a:pathLst>
          </a:custGeom>
          <a:solidFill>
            <a:srgbClr val="3C925D"/>
          </a:solidFill>
          <a:ln>
            <a:solidFill>
              <a:srgbClr val="3C925D"/>
            </a:solidFill>
          </a:ln>
        </p:spPr>
        <p:txBody>
          <a:bodyPr wrap="square" lIns="0" tIns="0" rIns="0" bIns="0" rtlCol="0"/>
          <a:lstStyle/>
          <a:p>
            <a:endParaRPr/>
          </a:p>
        </p:txBody>
      </p:sp>
      <p:sp>
        <p:nvSpPr>
          <p:cNvPr id="12" name="TextBox 11"/>
          <p:cNvSpPr txBox="1"/>
          <p:nvPr userDrawn="1"/>
        </p:nvSpPr>
        <p:spPr>
          <a:xfrm>
            <a:off x="668309" y="4982824"/>
            <a:ext cx="1345937" cy="538609"/>
          </a:xfrm>
          <a:prstGeom prst="rect">
            <a:avLst/>
          </a:prstGeom>
          <a:noFill/>
        </p:spPr>
        <p:txBody>
          <a:bodyPr wrap="square" rtlCol="0">
            <a:spAutoFit/>
          </a:bodyPr>
          <a:lstStyle/>
          <a:p>
            <a:pPr>
              <a:lnSpc>
                <a:spcPct val="100000"/>
              </a:lnSpc>
            </a:pPr>
            <a:r>
              <a:rPr lang="nl-NL" sz="1430" b="1" dirty="0" smtClean="0">
                <a:solidFill>
                  <a:schemeClr val="bg1"/>
                </a:solidFill>
                <a:latin typeface="Montserrat" panose="00000500000000000000" pitchFamily="50" charset="0"/>
              </a:rPr>
              <a:t>Gezelschap</a:t>
            </a:r>
          </a:p>
          <a:p>
            <a:pPr>
              <a:lnSpc>
                <a:spcPct val="100000"/>
              </a:lnSpc>
            </a:pPr>
            <a:r>
              <a:rPr lang="nl-NL" sz="1430" b="1" dirty="0" err="1" smtClean="0">
                <a:solidFill>
                  <a:schemeClr val="bg1"/>
                </a:solidFill>
                <a:latin typeface="Montserrat" panose="00000500000000000000" pitchFamily="50" charset="0"/>
              </a:rPr>
              <a:t>Leeghwater</a:t>
            </a:r>
            <a:endParaRPr lang="nl-NL" sz="1430" b="1" dirty="0" smtClean="0">
              <a:solidFill>
                <a:schemeClr val="bg1"/>
              </a:solidFill>
              <a:latin typeface="Montserrat" panose="00000500000000000000" pitchFamily="50" charset="0"/>
            </a:endParaRPr>
          </a:p>
        </p:txBody>
      </p:sp>
      <p:sp>
        <p:nvSpPr>
          <p:cNvPr id="13" name="TextBox 12"/>
          <p:cNvSpPr txBox="1"/>
          <p:nvPr userDrawn="1"/>
        </p:nvSpPr>
        <p:spPr>
          <a:xfrm>
            <a:off x="668309" y="5430687"/>
            <a:ext cx="1057854" cy="246221"/>
          </a:xfrm>
          <a:prstGeom prst="rect">
            <a:avLst/>
          </a:prstGeom>
          <a:noFill/>
        </p:spPr>
        <p:txBody>
          <a:bodyPr wrap="square" rtlCol="0">
            <a:spAutoFit/>
          </a:bodyPr>
          <a:lstStyle/>
          <a:p>
            <a:r>
              <a:rPr lang="nl-NL" sz="1000" dirty="0" smtClean="0">
                <a:solidFill>
                  <a:schemeClr val="bg1"/>
                </a:solidFill>
                <a:latin typeface="Montserrat Light" panose="00000400000000000000" pitchFamily="50" charset="0"/>
              </a:rPr>
              <a:t>Sinds 1867</a:t>
            </a:r>
            <a:endParaRPr lang="nl-NL" sz="1000" dirty="0">
              <a:solidFill>
                <a:schemeClr val="bg1"/>
              </a:solidFill>
              <a:latin typeface="Montserrat Light" panose="00000400000000000000" pitchFamily="50" charset="0"/>
            </a:endParaRPr>
          </a:p>
        </p:txBody>
      </p:sp>
      <p:sp>
        <p:nvSpPr>
          <p:cNvPr id="14" name="TextBox 13"/>
          <p:cNvSpPr txBox="1"/>
          <p:nvPr userDrawn="1"/>
        </p:nvSpPr>
        <p:spPr>
          <a:xfrm>
            <a:off x="671854" y="5894055"/>
            <a:ext cx="1697005" cy="280077"/>
          </a:xfrm>
          <a:prstGeom prst="rect">
            <a:avLst/>
          </a:prstGeom>
          <a:noFill/>
        </p:spPr>
        <p:txBody>
          <a:bodyPr wrap="square" rtlCol="0">
            <a:spAutoFit/>
          </a:bodyPr>
          <a:lstStyle/>
          <a:p>
            <a:fld id="{621EE843-3051-4191-8E24-C0524D1AF666}" type="datetime4">
              <a:rPr lang="nl-NL" sz="1220" b="1" smtClean="0">
                <a:solidFill>
                  <a:schemeClr val="bg1"/>
                </a:solidFill>
                <a:latin typeface="Montserrat" panose="00000500000000000000" pitchFamily="50" charset="0"/>
              </a:rPr>
              <a:t>6 december 2021</a:t>
            </a:fld>
            <a:endParaRPr lang="nl-NL" sz="1220" b="1" dirty="0">
              <a:solidFill>
                <a:schemeClr val="bg1"/>
              </a:solidFill>
              <a:latin typeface="Montserrat" panose="00000500000000000000" pitchFamily="50" charset="0"/>
            </a:endParaRPr>
          </a:p>
        </p:txBody>
      </p:sp>
      <p:sp>
        <p:nvSpPr>
          <p:cNvPr id="15" name="object 38"/>
          <p:cNvSpPr/>
          <p:nvPr userDrawn="1"/>
        </p:nvSpPr>
        <p:spPr>
          <a:xfrm flipV="1">
            <a:off x="772113" y="5514389"/>
            <a:ext cx="188941" cy="305018"/>
          </a:xfrm>
          <a:custGeom>
            <a:avLst/>
            <a:gdLst/>
            <a:ahLst/>
            <a:cxnLst/>
            <a:rect l="l" t="t" r="r" b="b"/>
            <a:pathLst>
              <a:path w="304165">
                <a:moveTo>
                  <a:pt x="0" y="0"/>
                </a:moveTo>
                <a:lnTo>
                  <a:pt x="303655" y="0"/>
                </a:lnTo>
              </a:path>
            </a:pathLst>
          </a:custGeom>
          <a:ln w="20941">
            <a:solidFill>
              <a:srgbClr val="FFFFFF"/>
            </a:solidFill>
          </a:ln>
        </p:spPr>
        <p:txBody>
          <a:bodyPr wrap="square" lIns="0" tIns="0" rIns="0" bIns="0" rtlCol="0"/>
          <a:lstStyle/>
          <a:p>
            <a:endParaRPr/>
          </a:p>
        </p:txBody>
      </p:sp>
      <p:sp>
        <p:nvSpPr>
          <p:cNvPr id="16" name="TextBox 15"/>
          <p:cNvSpPr txBox="1"/>
          <p:nvPr userDrawn="1"/>
        </p:nvSpPr>
        <p:spPr>
          <a:xfrm>
            <a:off x="10716208" y="5394870"/>
            <a:ext cx="373224" cy="886397"/>
          </a:xfrm>
          <a:prstGeom prst="rect">
            <a:avLst/>
          </a:prstGeom>
          <a:noFill/>
        </p:spPr>
        <p:txBody>
          <a:bodyPr wrap="square" rtlCol="0">
            <a:spAutoFit/>
          </a:bodyPr>
          <a:lstStyle/>
          <a:p>
            <a:fld id="{036C0DB9-1185-4EA2-9C49-5F3EE054703E}" type="slidenum">
              <a:rPr lang="nl-NL" sz="1720" b="1" smtClean="0">
                <a:solidFill>
                  <a:srgbClr val="3C925D"/>
                </a:solidFill>
                <a:latin typeface="Montserrat" panose="00000500000000000000" pitchFamily="50" charset="0"/>
              </a:rPr>
              <a:t>‹#›</a:t>
            </a:fld>
            <a:endParaRPr lang="nl-NL" sz="1720" b="1" dirty="0">
              <a:solidFill>
                <a:srgbClr val="3C925D"/>
              </a:solidFill>
              <a:latin typeface="Montserrat" panose="00000500000000000000" pitchFamily="50" charset="0"/>
            </a:endParaRPr>
          </a:p>
        </p:txBody>
      </p:sp>
      <p:sp>
        <p:nvSpPr>
          <p:cNvPr id="17" name="Rectangle 16"/>
          <p:cNvSpPr/>
          <p:nvPr userDrawn="1"/>
        </p:nvSpPr>
        <p:spPr>
          <a:xfrm>
            <a:off x="10515600" y="5779349"/>
            <a:ext cx="1679510" cy="1078651"/>
          </a:xfrm>
          <a:prstGeom prst="rect">
            <a:avLst/>
          </a:prstGeom>
          <a:blipFill dpi="0" rotWithShape="1">
            <a:blip r:embed="rId2">
              <a:alphaModFix amt="25000"/>
              <a:extLst>
                <a:ext uri="{28A0092B-C50C-407E-A947-70E740481C1C}">
                  <a14:useLocalDpi xmlns:a14="http://schemas.microsoft.com/office/drawing/2010/main" val="0"/>
                </a:ext>
              </a:extLst>
            </a:blip>
            <a:srcRect/>
            <a:stretch>
              <a:fillRect l="1" r="-26112" b="-503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Holder 2"/>
          <p:cNvSpPr>
            <a:spLocks noGrp="1"/>
          </p:cNvSpPr>
          <p:nvPr>
            <p:ph type="title" hasCustomPrompt="1"/>
          </p:nvPr>
        </p:nvSpPr>
        <p:spPr>
          <a:xfrm>
            <a:off x="744119" y="798144"/>
            <a:ext cx="4415709" cy="1156335"/>
          </a:xfrm>
        </p:spPr>
        <p:txBody>
          <a:bodyPr lIns="0" tIns="0" rIns="0" bIns="0" anchor="t" anchorCtr="0">
            <a:noAutofit/>
          </a:bodyPr>
          <a:lstStyle>
            <a:lvl1pPr>
              <a:defRPr sz="4400" b="1" i="0">
                <a:solidFill>
                  <a:schemeClr val="tx1"/>
                </a:solidFill>
                <a:latin typeface="Montserrat"/>
                <a:cs typeface="Montserrat"/>
              </a:defRPr>
            </a:lvl1pPr>
          </a:lstStyle>
          <a:p>
            <a:r>
              <a:rPr lang="nl-NL" dirty="0" smtClean="0"/>
              <a:t>Opsomming Template</a:t>
            </a:r>
            <a:endParaRPr dirty="0"/>
          </a:p>
        </p:txBody>
      </p:sp>
      <p:sp>
        <p:nvSpPr>
          <p:cNvPr id="19" name="Text Placeholder 17"/>
          <p:cNvSpPr>
            <a:spLocks noGrp="1"/>
          </p:cNvSpPr>
          <p:nvPr>
            <p:ph type="body" sz="quarter" idx="10" hasCustomPrompt="1"/>
          </p:nvPr>
        </p:nvSpPr>
        <p:spPr>
          <a:xfrm>
            <a:off x="3339980" y="2265345"/>
            <a:ext cx="3116804" cy="297307"/>
          </a:xfrm>
        </p:spPr>
        <p:txBody>
          <a:bodyPr/>
          <a:lstStyle>
            <a:lvl1pPr marL="0" indent="0">
              <a:buNone/>
              <a:defRPr sz="1720" b="1">
                <a:solidFill>
                  <a:srgbClr val="3C925D"/>
                </a:solidFill>
                <a:latin typeface="Montserrat" panose="00000500000000000000" pitchFamily="50" charset="0"/>
              </a:defRPr>
            </a:lvl1pPr>
            <a:lvl2pPr marL="457200" indent="0">
              <a:buNone/>
              <a:defRPr sz="1720">
                <a:latin typeface="Montserrat Light" panose="00000400000000000000" pitchFamily="50" charset="0"/>
              </a:defRPr>
            </a:lvl2pPr>
          </a:lstStyle>
          <a:p>
            <a:pPr lvl="0"/>
            <a:r>
              <a:rPr lang="en-US" dirty="0" err="1" smtClean="0"/>
              <a:t>Subtitel</a:t>
            </a:r>
            <a:endParaRPr lang="en-US" dirty="0" smtClean="0"/>
          </a:p>
        </p:txBody>
      </p:sp>
      <p:sp>
        <p:nvSpPr>
          <p:cNvPr id="20" name="Text Placeholder 21"/>
          <p:cNvSpPr>
            <a:spLocks noGrp="1"/>
          </p:cNvSpPr>
          <p:nvPr>
            <p:ph type="body" sz="quarter" idx="11" hasCustomPrompt="1"/>
          </p:nvPr>
        </p:nvSpPr>
        <p:spPr>
          <a:xfrm>
            <a:off x="3339979" y="2543563"/>
            <a:ext cx="3116805" cy="3128963"/>
          </a:xfrm>
        </p:spPr>
        <p:txBody>
          <a:bodyPr>
            <a:normAutofit/>
          </a:bodyPr>
          <a:lstStyle>
            <a:lvl1pPr marL="285750" indent="-285750">
              <a:buFontTx/>
              <a:buChar char="-"/>
              <a:defRPr lang="en-US" sz="1720" b="0" kern="1200" baseline="0" dirty="0" smtClean="0">
                <a:solidFill>
                  <a:schemeClr val="tx1"/>
                </a:solidFill>
                <a:latin typeface="Century Gothic" panose="020B0502020202020204" pitchFamily="34" charset="0"/>
                <a:ea typeface="+mn-ea"/>
                <a:cs typeface="+mn-cs"/>
              </a:defRPr>
            </a:lvl1pPr>
          </a:lstStyle>
          <a:p>
            <a:pPr marL="285750" lvl="0" indent="-285750" algn="l" defTabSz="914400" rtl="0" eaLnBrk="1" latinLnBrk="0" hangingPunct="1">
              <a:lnSpc>
                <a:spcPct val="90000"/>
              </a:lnSpc>
              <a:spcBef>
                <a:spcPts val="1000"/>
              </a:spcBef>
              <a:buFontTx/>
              <a:buChar char="-"/>
            </a:pPr>
            <a:r>
              <a:rPr lang="en-US" dirty="0" err="1" smtClean="0"/>
              <a:t>Puntje</a:t>
            </a:r>
            <a:endParaRPr lang="en-US" dirty="0" smtClean="0"/>
          </a:p>
          <a:p>
            <a:pPr marL="285750" lvl="0" indent="-285750" algn="l" defTabSz="914400" rtl="0" eaLnBrk="1" latinLnBrk="0" hangingPunct="1">
              <a:lnSpc>
                <a:spcPct val="90000"/>
              </a:lnSpc>
              <a:spcBef>
                <a:spcPts val="1000"/>
              </a:spcBef>
              <a:buFontTx/>
              <a:buChar char="-"/>
            </a:pPr>
            <a:r>
              <a:rPr lang="en-US" dirty="0" err="1" smtClean="0"/>
              <a:t>En</a:t>
            </a:r>
            <a:r>
              <a:rPr lang="en-US" dirty="0" smtClean="0"/>
              <a:t> nog </a:t>
            </a:r>
            <a:r>
              <a:rPr lang="en-US" dirty="0" err="1" smtClean="0"/>
              <a:t>een</a:t>
            </a:r>
            <a:r>
              <a:rPr lang="en-US" dirty="0" smtClean="0"/>
              <a:t> </a:t>
            </a:r>
            <a:r>
              <a:rPr lang="en-US" dirty="0" err="1" smtClean="0"/>
              <a:t>puntje</a:t>
            </a:r>
            <a:endParaRPr lang="en-US" dirty="0" smtClean="0"/>
          </a:p>
          <a:p>
            <a:pPr marL="285750" lvl="0" indent="-285750" algn="l" defTabSz="914400" rtl="0" eaLnBrk="1" latinLnBrk="0" hangingPunct="1">
              <a:lnSpc>
                <a:spcPct val="90000"/>
              </a:lnSpc>
              <a:spcBef>
                <a:spcPts val="1000"/>
              </a:spcBef>
              <a:buFontTx/>
              <a:buChar char="-"/>
            </a:pPr>
            <a:r>
              <a:rPr lang="en-US" dirty="0" err="1" smtClean="0"/>
              <a:t>En</a:t>
            </a:r>
            <a:r>
              <a:rPr lang="en-US" dirty="0" smtClean="0"/>
              <a:t> </a:t>
            </a:r>
            <a:r>
              <a:rPr lang="en-US" dirty="0" err="1" smtClean="0"/>
              <a:t>er</a:t>
            </a:r>
            <a:r>
              <a:rPr lang="en-US" dirty="0" smtClean="0"/>
              <a:t> is </a:t>
            </a:r>
            <a:r>
              <a:rPr lang="en-US" dirty="0" err="1" smtClean="0"/>
              <a:t>meer</a:t>
            </a:r>
            <a:endParaRPr lang="en-US" dirty="0" smtClean="0"/>
          </a:p>
          <a:p>
            <a:pPr marL="285750" lvl="0" indent="-285750" algn="l" defTabSz="914400" rtl="0" eaLnBrk="1" latinLnBrk="0" hangingPunct="1">
              <a:lnSpc>
                <a:spcPct val="90000"/>
              </a:lnSpc>
              <a:spcBef>
                <a:spcPts val="1000"/>
              </a:spcBef>
              <a:buFontTx/>
              <a:buChar char="-"/>
            </a:pPr>
            <a:r>
              <a:rPr lang="en-US" dirty="0" smtClean="0"/>
              <a:t>Oh </a:t>
            </a:r>
            <a:r>
              <a:rPr lang="en-US" dirty="0" err="1" smtClean="0"/>
              <a:t>en</a:t>
            </a:r>
            <a:r>
              <a:rPr lang="en-US" dirty="0" smtClean="0"/>
              <a:t> nog </a:t>
            </a:r>
            <a:r>
              <a:rPr lang="en-US" dirty="0" err="1" smtClean="0"/>
              <a:t>meer</a:t>
            </a:r>
            <a:endParaRPr lang="en-US" dirty="0" smtClean="0"/>
          </a:p>
          <a:p>
            <a:pPr marL="285750" lvl="0" indent="-285750" algn="l" defTabSz="914400" rtl="0" eaLnBrk="1" latinLnBrk="0" hangingPunct="1">
              <a:lnSpc>
                <a:spcPct val="90000"/>
              </a:lnSpc>
              <a:spcBef>
                <a:spcPts val="1000"/>
              </a:spcBef>
              <a:buFontTx/>
              <a:buChar char="-"/>
            </a:pPr>
            <a:r>
              <a:rPr lang="en-US" dirty="0" smtClean="0"/>
              <a:t>Het </a:t>
            </a:r>
            <a:r>
              <a:rPr lang="en-US" dirty="0" err="1" smtClean="0"/>
              <a:t>houdt</a:t>
            </a:r>
            <a:r>
              <a:rPr lang="en-US" dirty="0" smtClean="0"/>
              <a:t> </a:t>
            </a:r>
            <a:r>
              <a:rPr lang="en-US" dirty="0" err="1" smtClean="0"/>
              <a:t>niet</a:t>
            </a:r>
            <a:r>
              <a:rPr lang="en-US" dirty="0" smtClean="0"/>
              <a:t> op</a:t>
            </a:r>
          </a:p>
          <a:p>
            <a:pPr marL="285750" lvl="0" indent="-285750" algn="l" defTabSz="914400" rtl="0" eaLnBrk="1" latinLnBrk="0" hangingPunct="1">
              <a:lnSpc>
                <a:spcPct val="90000"/>
              </a:lnSpc>
              <a:spcBef>
                <a:spcPts val="1000"/>
              </a:spcBef>
              <a:buFontTx/>
              <a:buChar char="-"/>
            </a:pPr>
            <a:r>
              <a:rPr lang="en-US" dirty="0" err="1" smtClean="0"/>
              <a:t>Daar</a:t>
            </a:r>
            <a:r>
              <a:rPr lang="en-US" dirty="0" smtClean="0"/>
              <a:t> </a:t>
            </a:r>
            <a:r>
              <a:rPr lang="en-US" dirty="0" err="1" smtClean="0"/>
              <a:t>gaaaaaan</a:t>
            </a:r>
            <a:r>
              <a:rPr lang="en-US" dirty="0" smtClean="0"/>
              <a:t> we</a:t>
            </a:r>
          </a:p>
          <a:p>
            <a:pPr marL="285750" lvl="0" indent="-285750" algn="l" defTabSz="914400" rtl="0" eaLnBrk="1" latinLnBrk="0" hangingPunct="1">
              <a:lnSpc>
                <a:spcPct val="90000"/>
              </a:lnSpc>
              <a:spcBef>
                <a:spcPts val="1000"/>
              </a:spcBef>
              <a:buFontTx/>
              <a:buChar char="-"/>
            </a:pPr>
            <a:r>
              <a:rPr lang="en-US" dirty="0" smtClean="0"/>
              <a:t>Yeah let’s go</a:t>
            </a:r>
          </a:p>
          <a:p>
            <a:pPr lvl="0"/>
            <a:endParaRPr lang="en-US" dirty="0" smtClean="0"/>
          </a:p>
        </p:txBody>
      </p:sp>
      <p:sp>
        <p:nvSpPr>
          <p:cNvPr id="21" name="Text Placeholder 17"/>
          <p:cNvSpPr>
            <a:spLocks noGrp="1"/>
          </p:cNvSpPr>
          <p:nvPr>
            <p:ph type="body" sz="quarter" idx="12" hasCustomPrompt="1"/>
          </p:nvPr>
        </p:nvSpPr>
        <p:spPr>
          <a:xfrm>
            <a:off x="6888722" y="2269135"/>
            <a:ext cx="3116804" cy="274428"/>
          </a:xfrm>
        </p:spPr>
        <p:txBody>
          <a:bodyPr/>
          <a:lstStyle>
            <a:lvl1pPr marL="0" indent="0">
              <a:buNone/>
              <a:defRPr sz="1720" b="1">
                <a:solidFill>
                  <a:srgbClr val="3C925D"/>
                </a:solidFill>
                <a:latin typeface="Montserrat" panose="00000500000000000000" pitchFamily="50" charset="0"/>
              </a:defRPr>
            </a:lvl1pPr>
            <a:lvl2pPr marL="457200" indent="0">
              <a:buNone/>
              <a:defRPr sz="1720">
                <a:latin typeface="Montserrat Light" panose="00000400000000000000" pitchFamily="50" charset="0"/>
              </a:defRPr>
            </a:lvl2pPr>
          </a:lstStyle>
          <a:p>
            <a:pPr lvl="0"/>
            <a:r>
              <a:rPr lang="en-US" dirty="0" err="1" smtClean="0"/>
              <a:t>Subtitel</a:t>
            </a:r>
            <a:endParaRPr lang="en-US" dirty="0" smtClean="0"/>
          </a:p>
        </p:txBody>
      </p:sp>
      <p:sp>
        <p:nvSpPr>
          <p:cNvPr id="22" name="Text Placeholder 21"/>
          <p:cNvSpPr>
            <a:spLocks noGrp="1"/>
          </p:cNvSpPr>
          <p:nvPr>
            <p:ph type="body" sz="quarter" idx="13" hasCustomPrompt="1"/>
          </p:nvPr>
        </p:nvSpPr>
        <p:spPr>
          <a:xfrm>
            <a:off x="6888722" y="2543564"/>
            <a:ext cx="3116805" cy="1524584"/>
          </a:xfrm>
        </p:spPr>
        <p:txBody>
          <a:bodyPr>
            <a:normAutofit/>
          </a:bodyPr>
          <a:lstStyle>
            <a:lvl1pPr marL="0" indent="0">
              <a:buFontTx/>
              <a:buNone/>
              <a:defRPr lang="en-US" sz="1720" b="0" kern="1200" baseline="0" dirty="0" smtClean="0">
                <a:solidFill>
                  <a:schemeClr val="tx1"/>
                </a:solidFill>
                <a:latin typeface="Century Gothic" panose="020B0502020202020204" pitchFamily="34" charset="0"/>
                <a:ea typeface="+mn-ea"/>
                <a:cs typeface="+mn-cs"/>
              </a:defRPr>
            </a:lvl1pPr>
          </a:lstStyle>
          <a:p>
            <a:pPr marL="285750" lvl="0" indent="-285750" algn="l" defTabSz="914400" rtl="0" eaLnBrk="1" latinLnBrk="0" hangingPunct="1">
              <a:lnSpc>
                <a:spcPct val="90000"/>
              </a:lnSpc>
              <a:spcBef>
                <a:spcPts val="1000"/>
              </a:spcBef>
              <a:buFontTx/>
              <a:buChar char="-"/>
            </a:pPr>
            <a:r>
              <a:rPr lang="en-US" dirty="0" smtClean="0"/>
              <a:t>Maar </a:t>
            </a:r>
            <a:r>
              <a:rPr lang="en-US" dirty="0" err="1" smtClean="0"/>
              <a:t>er</a:t>
            </a:r>
            <a:r>
              <a:rPr lang="en-US" dirty="0" smtClean="0"/>
              <a:t> is </a:t>
            </a:r>
            <a:r>
              <a:rPr lang="en-US" dirty="0" err="1" smtClean="0"/>
              <a:t>meer</a:t>
            </a:r>
            <a:r>
              <a:rPr lang="en-US" dirty="0" smtClean="0"/>
              <a:t>!</a:t>
            </a:r>
          </a:p>
          <a:p>
            <a:pPr marL="285750" lvl="0" indent="-285750" algn="l" defTabSz="914400" rtl="0" eaLnBrk="1" latinLnBrk="0" hangingPunct="1">
              <a:lnSpc>
                <a:spcPct val="90000"/>
              </a:lnSpc>
              <a:spcBef>
                <a:spcPts val="1000"/>
              </a:spcBef>
              <a:buFontTx/>
              <a:buChar char="-"/>
            </a:pPr>
            <a:r>
              <a:rPr lang="en-US" dirty="0" err="1" smtClean="0"/>
              <a:t>En</a:t>
            </a:r>
            <a:r>
              <a:rPr lang="en-US" dirty="0" smtClean="0"/>
              <a:t> nog </a:t>
            </a:r>
            <a:r>
              <a:rPr lang="en-US" dirty="0" err="1" smtClean="0"/>
              <a:t>meer</a:t>
            </a:r>
            <a:endParaRPr lang="en-US" dirty="0" smtClean="0"/>
          </a:p>
        </p:txBody>
      </p:sp>
      <p:sp>
        <p:nvSpPr>
          <p:cNvPr id="23" name="Text Placeholder 17"/>
          <p:cNvSpPr>
            <a:spLocks noGrp="1"/>
          </p:cNvSpPr>
          <p:nvPr>
            <p:ph type="body" sz="quarter" idx="14" hasCustomPrompt="1"/>
          </p:nvPr>
        </p:nvSpPr>
        <p:spPr>
          <a:xfrm>
            <a:off x="6888721" y="4223204"/>
            <a:ext cx="3116804" cy="274428"/>
          </a:xfrm>
        </p:spPr>
        <p:txBody>
          <a:bodyPr/>
          <a:lstStyle>
            <a:lvl1pPr marL="0" indent="0">
              <a:buNone/>
              <a:defRPr sz="1720" b="1">
                <a:solidFill>
                  <a:srgbClr val="3C925D"/>
                </a:solidFill>
                <a:latin typeface="Montserrat" panose="00000500000000000000" pitchFamily="50" charset="0"/>
              </a:defRPr>
            </a:lvl1pPr>
            <a:lvl2pPr marL="457200" indent="0">
              <a:buNone/>
              <a:defRPr sz="1720">
                <a:latin typeface="Montserrat Light" panose="00000400000000000000" pitchFamily="50" charset="0"/>
              </a:defRPr>
            </a:lvl2pPr>
          </a:lstStyle>
          <a:p>
            <a:pPr lvl="0"/>
            <a:r>
              <a:rPr lang="en-US" dirty="0" err="1" smtClean="0"/>
              <a:t>Subtitel</a:t>
            </a:r>
            <a:endParaRPr lang="en-US" dirty="0" smtClean="0"/>
          </a:p>
        </p:txBody>
      </p:sp>
      <p:sp>
        <p:nvSpPr>
          <p:cNvPr id="24" name="Text Placeholder 21"/>
          <p:cNvSpPr>
            <a:spLocks noGrp="1"/>
          </p:cNvSpPr>
          <p:nvPr>
            <p:ph type="body" sz="quarter" idx="15" hasCustomPrompt="1"/>
          </p:nvPr>
        </p:nvSpPr>
        <p:spPr>
          <a:xfrm>
            <a:off x="6888721" y="4497632"/>
            <a:ext cx="3116805" cy="1174894"/>
          </a:xfrm>
        </p:spPr>
        <p:txBody>
          <a:bodyPr>
            <a:normAutofit/>
          </a:bodyPr>
          <a:lstStyle>
            <a:lvl1pPr marL="285750" indent="-285750">
              <a:buFontTx/>
              <a:buChar char="-"/>
              <a:defRPr lang="en-US" sz="1720" b="0" kern="1200" baseline="0" dirty="0" smtClean="0">
                <a:solidFill>
                  <a:schemeClr val="tx1"/>
                </a:solidFill>
                <a:latin typeface="Century Gothic" panose="020B0502020202020204" pitchFamily="34" charset="0"/>
                <a:ea typeface="+mn-ea"/>
                <a:cs typeface="+mn-cs"/>
              </a:defRPr>
            </a:lvl1pPr>
          </a:lstStyle>
          <a:p>
            <a:pPr marL="285750" lvl="0" indent="-285750" algn="l" defTabSz="914400" rtl="0" eaLnBrk="1" latinLnBrk="0" hangingPunct="1">
              <a:lnSpc>
                <a:spcPct val="90000"/>
              </a:lnSpc>
              <a:spcBef>
                <a:spcPts val="1000"/>
              </a:spcBef>
              <a:buFontTx/>
              <a:buChar char="-"/>
            </a:pPr>
            <a:r>
              <a:rPr lang="en-US" dirty="0" err="1" smtClean="0"/>
              <a:t>Kijk</a:t>
            </a:r>
            <a:r>
              <a:rPr lang="en-US" dirty="0" smtClean="0"/>
              <a:t> </a:t>
            </a:r>
            <a:r>
              <a:rPr lang="en-US" dirty="0" err="1" smtClean="0"/>
              <a:t>uit</a:t>
            </a:r>
            <a:endParaRPr lang="en-US" dirty="0" smtClean="0"/>
          </a:p>
          <a:p>
            <a:pPr marL="285750" lvl="0" indent="-285750" algn="l" defTabSz="914400" rtl="0" eaLnBrk="1" latinLnBrk="0" hangingPunct="1">
              <a:lnSpc>
                <a:spcPct val="90000"/>
              </a:lnSpc>
              <a:spcBef>
                <a:spcPts val="1000"/>
              </a:spcBef>
              <a:buFontTx/>
              <a:buChar char="-"/>
            </a:pPr>
            <a:r>
              <a:rPr lang="en-US" dirty="0" err="1" smtClean="0"/>
              <a:t>Oei</a:t>
            </a:r>
            <a:r>
              <a:rPr lang="en-US" dirty="0" smtClean="0"/>
              <a:t> </a:t>
            </a:r>
            <a:r>
              <a:rPr lang="en-US" dirty="0" err="1" smtClean="0"/>
              <a:t>oei</a:t>
            </a:r>
            <a:r>
              <a:rPr lang="en-US" dirty="0" smtClean="0"/>
              <a:t> </a:t>
            </a:r>
            <a:r>
              <a:rPr lang="en-US" dirty="0" err="1" smtClean="0"/>
              <a:t>oei</a:t>
            </a:r>
            <a:endParaRPr lang="en-US" dirty="0" smtClean="0"/>
          </a:p>
          <a:p>
            <a:pPr lvl="0"/>
            <a:endParaRPr lang="en-US" dirty="0" smtClean="0"/>
          </a:p>
        </p:txBody>
      </p:sp>
    </p:spTree>
    <p:extLst>
      <p:ext uri="{BB962C8B-B14F-4D97-AF65-F5344CB8AC3E}">
        <p14:creationId xmlns:p14="http://schemas.microsoft.com/office/powerpoint/2010/main" val="2615711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2743200" y="0"/>
            <a:ext cx="9448800" cy="6858000"/>
          </a:xfrm>
          <a:blipFill dpi="0" rotWithShape="1">
            <a:blip r:embed="rId2"/>
            <a:srcRect/>
            <a:tile tx="0" ty="-1181100" sx="30000" sy="30000" flip="none" algn="tl"/>
          </a:blipFill>
        </p:spPr>
        <p:txBody>
          <a:bodyPr/>
          <a:lstStyle>
            <a:lvl1pPr marL="0" indent="0">
              <a:buNone/>
              <a:defRPr/>
            </a:lvl1pPr>
          </a:lstStyle>
          <a:p>
            <a:endParaRPr lang="nl-NL" dirty="0"/>
          </a:p>
        </p:txBody>
      </p:sp>
      <p:sp>
        <p:nvSpPr>
          <p:cNvPr id="7" name="bk object 16"/>
          <p:cNvSpPr/>
          <p:nvPr userDrawn="1"/>
        </p:nvSpPr>
        <p:spPr>
          <a:xfrm>
            <a:off x="1" y="1"/>
            <a:ext cx="2743199" cy="6858000"/>
          </a:xfrm>
          <a:custGeom>
            <a:avLst/>
            <a:gdLst/>
            <a:ahLst/>
            <a:cxnLst/>
            <a:rect l="l" t="t" r="r" b="b"/>
            <a:pathLst>
              <a:path w="4554855" h="11308715">
                <a:moveTo>
                  <a:pt x="0" y="11308556"/>
                </a:moveTo>
                <a:lnTo>
                  <a:pt x="4554835" y="11308556"/>
                </a:lnTo>
                <a:lnTo>
                  <a:pt x="4554835" y="0"/>
                </a:lnTo>
                <a:lnTo>
                  <a:pt x="0" y="0"/>
                </a:lnTo>
                <a:lnTo>
                  <a:pt x="0" y="11308556"/>
                </a:lnTo>
                <a:close/>
              </a:path>
            </a:pathLst>
          </a:custGeom>
          <a:solidFill>
            <a:srgbClr val="3C925D"/>
          </a:solidFill>
          <a:ln>
            <a:solidFill>
              <a:srgbClr val="3C925D"/>
            </a:solidFill>
          </a:ln>
        </p:spPr>
        <p:txBody>
          <a:bodyPr wrap="square" lIns="0" tIns="0" rIns="0" bIns="0" rtlCol="0"/>
          <a:lstStyle/>
          <a:p>
            <a:endParaRPr/>
          </a:p>
        </p:txBody>
      </p:sp>
      <p:sp>
        <p:nvSpPr>
          <p:cNvPr id="8" name="Holder 2"/>
          <p:cNvSpPr>
            <a:spLocks noGrp="1"/>
          </p:cNvSpPr>
          <p:nvPr>
            <p:ph type="title" hasCustomPrompt="1"/>
          </p:nvPr>
        </p:nvSpPr>
        <p:spPr>
          <a:xfrm>
            <a:off x="744120" y="798144"/>
            <a:ext cx="3249478" cy="1156335"/>
          </a:xfrm>
        </p:spPr>
        <p:txBody>
          <a:bodyPr lIns="0" tIns="0" rIns="0" bIns="0" anchor="t" anchorCtr="0">
            <a:noAutofit/>
          </a:bodyPr>
          <a:lstStyle>
            <a:lvl1pPr>
              <a:defRPr sz="4400" b="1" i="0">
                <a:solidFill>
                  <a:schemeClr val="bg1"/>
                </a:solidFill>
                <a:latin typeface="Montserrat"/>
                <a:cs typeface="Montserrat"/>
              </a:defRPr>
            </a:lvl1pPr>
          </a:lstStyle>
          <a:p>
            <a:r>
              <a:rPr lang="nl-NL" dirty="0" err="1" smtClean="0"/>
              <a:t>Photoslide</a:t>
            </a:r>
            <a:endParaRPr dirty="0"/>
          </a:p>
        </p:txBody>
      </p:sp>
      <p:sp>
        <p:nvSpPr>
          <p:cNvPr id="9" name="TextBox 8"/>
          <p:cNvSpPr txBox="1"/>
          <p:nvPr userDrawn="1"/>
        </p:nvSpPr>
        <p:spPr>
          <a:xfrm>
            <a:off x="668309" y="4982824"/>
            <a:ext cx="1345937" cy="538609"/>
          </a:xfrm>
          <a:prstGeom prst="rect">
            <a:avLst/>
          </a:prstGeom>
          <a:noFill/>
        </p:spPr>
        <p:txBody>
          <a:bodyPr wrap="square" rtlCol="0">
            <a:spAutoFit/>
          </a:bodyPr>
          <a:lstStyle/>
          <a:p>
            <a:pPr>
              <a:lnSpc>
                <a:spcPct val="100000"/>
              </a:lnSpc>
            </a:pPr>
            <a:r>
              <a:rPr lang="nl-NL" sz="1430" b="1" dirty="0" smtClean="0">
                <a:solidFill>
                  <a:schemeClr val="bg1"/>
                </a:solidFill>
                <a:latin typeface="Montserrat" panose="00000500000000000000" pitchFamily="50" charset="0"/>
              </a:rPr>
              <a:t>Gezelschap</a:t>
            </a:r>
          </a:p>
          <a:p>
            <a:pPr>
              <a:lnSpc>
                <a:spcPct val="100000"/>
              </a:lnSpc>
            </a:pPr>
            <a:r>
              <a:rPr lang="nl-NL" sz="1430" b="1" dirty="0" err="1" smtClean="0">
                <a:solidFill>
                  <a:schemeClr val="bg1"/>
                </a:solidFill>
                <a:latin typeface="Montserrat" panose="00000500000000000000" pitchFamily="50" charset="0"/>
              </a:rPr>
              <a:t>Leeghwater</a:t>
            </a:r>
            <a:endParaRPr lang="nl-NL" sz="1430" b="1" dirty="0" smtClean="0">
              <a:solidFill>
                <a:schemeClr val="bg1"/>
              </a:solidFill>
              <a:latin typeface="Montserrat" panose="00000500000000000000" pitchFamily="50" charset="0"/>
            </a:endParaRPr>
          </a:p>
        </p:txBody>
      </p:sp>
      <p:sp>
        <p:nvSpPr>
          <p:cNvPr id="10" name="TextBox 9"/>
          <p:cNvSpPr txBox="1"/>
          <p:nvPr userDrawn="1"/>
        </p:nvSpPr>
        <p:spPr>
          <a:xfrm>
            <a:off x="668309" y="5430687"/>
            <a:ext cx="1057854" cy="246221"/>
          </a:xfrm>
          <a:prstGeom prst="rect">
            <a:avLst/>
          </a:prstGeom>
          <a:noFill/>
        </p:spPr>
        <p:txBody>
          <a:bodyPr wrap="square" rtlCol="0">
            <a:spAutoFit/>
          </a:bodyPr>
          <a:lstStyle/>
          <a:p>
            <a:r>
              <a:rPr lang="nl-NL" sz="1000" dirty="0" smtClean="0">
                <a:solidFill>
                  <a:schemeClr val="bg1"/>
                </a:solidFill>
                <a:latin typeface="Montserrat Light" panose="00000400000000000000" pitchFamily="50" charset="0"/>
              </a:rPr>
              <a:t>Sinds 1867</a:t>
            </a:r>
            <a:endParaRPr lang="nl-NL" sz="1000" dirty="0">
              <a:solidFill>
                <a:schemeClr val="bg1"/>
              </a:solidFill>
              <a:latin typeface="Montserrat Light" panose="00000400000000000000" pitchFamily="50" charset="0"/>
            </a:endParaRPr>
          </a:p>
        </p:txBody>
      </p:sp>
      <p:sp>
        <p:nvSpPr>
          <p:cNvPr id="11" name="TextBox 10"/>
          <p:cNvSpPr txBox="1"/>
          <p:nvPr userDrawn="1"/>
        </p:nvSpPr>
        <p:spPr>
          <a:xfrm>
            <a:off x="671854" y="5894055"/>
            <a:ext cx="1697005" cy="280077"/>
          </a:xfrm>
          <a:prstGeom prst="rect">
            <a:avLst/>
          </a:prstGeom>
          <a:noFill/>
        </p:spPr>
        <p:txBody>
          <a:bodyPr wrap="square" rtlCol="0">
            <a:spAutoFit/>
          </a:bodyPr>
          <a:lstStyle/>
          <a:p>
            <a:fld id="{F62E4B22-680C-4320-BE9F-9F124BF95911}" type="datetime4">
              <a:rPr lang="nl-NL" sz="1220" b="1" smtClean="0">
                <a:solidFill>
                  <a:schemeClr val="bg1"/>
                </a:solidFill>
                <a:latin typeface="Montserrat" panose="00000500000000000000" pitchFamily="50" charset="0"/>
              </a:rPr>
              <a:t>6 december 2021</a:t>
            </a:fld>
            <a:endParaRPr lang="nl-NL" sz="1220" b="1" dirty="0">
              <a:solidFill>
                <a:schemeClr val="bg1"/>
              </a:solidFill>
              <a:latin typeface="Montserrat" panose="00000500000000000000" pitchFamily="50" charset="0"/>
            </a:endParaRPr>
          </a:p>
        </p:txBody>
      </p:sp>
      <p:sp>
        <p:nvSpPr>
          <p:cNvPr id="12" name="object 38"/>
          <p:cNvSpPr/>
          <p:nvPr userDrawn="1"/>
        </p:nvSpPr>
        <p:spPr>
          <a:xfrm flipV="1">
            <a:off x="772113" y="5514389"/>
            <a:ext cx="188941" cy="305018"/>
          </a:xfrm>
          <a:custGeom>
            <a:avLst/>
            <a:gdLst/>
            <a:ahLst/>
            <a:cxnLst/>
            <a:rect l="l" t="t" r="r" b="b"/>
            <a:pathLst>
              <a:path w="304165">
                <a:moveTo>
                  <a:pt x="0" y="0"/>
                </a:moveTo>
                <a:lnTo>
                  <a:pt x="303655" y="0"/>
                </a:lnTo>
              </a:path>
            </a:pathLst>
          </a:custGeom>
          <a:ln w="20941">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336298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sluiting">
    <p:bg>
      <p:bgPr>
        <a:solidFill>
          <a:srgbClr val="3C925D"/>
        </a:solidFill>
        <a:effectLst/>
      </p:bgPr>
    </p:bg>
    <p:spTree>
      <p:nvGrpSpPr>
        <p:cNvPr id="1" name=""/>
        <p:cNvGrpSpPr/>
        <p:nvPr/>
      </p:nvGrpSpPr>
      <p:grpSpPr>
        <a:xfrm>
          <a:off x="0" y="0"/>
          <a:ext cx="0" cy="0"/>
          <a:chOff x="0" y="0"/>
          <a:chExt cx="0" cy="0"/>
        </a:xfrm>
      </p:grpSpPr>
      <p:sp>
        <p:nvSpPr>
          <p:cNvPr id="5" name="Text Placeholder 17"/>
          <p:cNvSpPr>
            <a:spLocks noGrp="1"/>
          </p:cNvSpPr>
          <p:nvPr>
            <p:ph type="body" sz="quarter" idx="10" hasCustomPrompt="1"/>
          </p:nvPr>
        </p:nvSpPr>
        <p:spPr>
          <a:xfrm>
            <a:off x="660915" y="2190921"/>
            <a:ext cx="2987353" cy="383474"/>
          </a:xfrm>
        </p:spPr>
        <p:txBody>
          <a:bodyPr/>
          <a:lstStyle>
            <a:lvl1pPr marL="0" indent="0">
              <a:buNone/>
              <a:defRPr lang="nl-NL" sz="2250" b="0" kern="1200" spc="-35" baseline="0" dirty="0">
                <a:solidFill>
                  <a:srgbClr val="FFFFFF"/>
                </a:solidFill>
                <a:latin typeface="Montserrat Light"/>
                <a:ea typeface="+mn-ea"/>
                <a:cs typeface="Montserrat Light"/>
              </a:defRPr>
            </a:lvl1pPr>
          </a:lstStyle>
          <a:p>
            <a:pPr lvl="0"/>
            <a:r>
              <a:rPr lang="en-US" dirty="0" err="1" smtClean="0"/>
              <a:t>Titel</a:t>
            </a:r>
            <a:r>
              <a:rPr lang="en-US" dirty="0" smtClean="0"/>
              <a:t> </a:t>
            </a:r>
            <a:r>
              <a:rPr lang="en-US" dirty="0" err="1" smtClean="0"/>
              <a:t>presentatie</a:t>
            </a:r>
            <a:endParaRPr lang="nl-NL"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6636" b="35939"/>
          <a:stretch/>
        </p:blipFill>
        <p:spPr>
          <a:xfrm>
            <a:off x="2827181" y="2317653"/>
            <a:ext cx="9367929" cy="4540347"/>
          </a:xfrm>
          <a:prstGeom prst="rect">
            <a:avLst/>
          </a:prstGeom>
        </p:spPr>
      </p:pic>
      <p:sp>
        <p:nvSpPr>
          <p:cNvPr id="7" name="Title 10"/>
          <p:cNvSpPr>
            <a:spLocks noGrp="1"/>
          </p:cNvSpPr>
          <p:nvPr>
            <p:ph type="title" hasCustomPrompt="1"/>
          </p:nvPr>
        </p:nvSpPr>
        <p:spPr>
          <a:xfrm>
            <a:off x="660916" y="705581"/>
            <a:ext cx="4890798" cy="1325563"/>
          </a:xfrm>
        </p:spPr>
        <p:txBody>
          <a:bodyPr anchor="t" anchorCtr="0">
            <a:noAutofit/>
          </a:bodyPr>
          <a:lstStyle>
            <a:lvl1pPr>
              <a:defRPr sz="4400" b="1" baseline="0">
                <a:solidFill>
                  <a:schemeClr val="bg1"/>
                </a:solidFill>
                <a:latin typeface="Montserrat" panose="00000500000000000000" pitchFamily="50" charset="0"/>
              </a:defRPr>
            </a:lvl1pPr>
          </a:lstStyle>
          <a:p>
            <a:r>
              <a:rPr lang="en-US" dirty="0" err="1" smtClean="0"/>
              <a:t>Bedankt</a:t>
            </a:r>
            <a:r>
              <a:rPr lang="en-US" dirty="0" smtClean="0"/>
              <a:t> </a:t>
            </a:r>
            <a:r>
              <a:rPr lang="en-US" dirty="0" err="1" smtClean="0"/>
              <a:t>voor</a:t>
            </a:r>
            <a:r>
              <a:rPr lang="en-US" dirty="0" smtClean="0"/>
              <a:t> </a:t>
            </a:r>
            <a:r>
              <a:rPr lang="en-US" dirty="0" err="1" smtClean="0"/>
              <a:t>jullie</a:t>
            </a:r>
            <a:r>
              <a:rPr lang="en-US" dirty="0" smtClean="0"/>
              <a:t> </a:t>
            </a:r>
            <a:r>
              <a:rPr lang="en-US" dirty="0" err="1" smtClean="0"/>
              <a:t>aandacht</a:t>
            </a:r>
            <a:endParaRPr lang="nl-NL" dirty="0"/>
          </a:p>
        </p:txBody>
      </p:sp>
      <p:sp>
        <p:nvSpPr>
          <p:cNvPr id="8" name="object 32"/>
          <p:cNvSpPr txBox="1"/>
          <p:nvPr userDrawn="1"/>
        </p:nvSpPr>
        <p:spPr>
          <a:xfrm>
            <a:off x="11239727" y="743117"/>
            <a:ext cx="187744" cy="2538730"/>
          </a:xfrm>
          <a:prstGeom prst="rect">
            <a:avLst/>
          </a:prstGeom>
        </p:spPr>
        <p:txBody>
          <a:bodyPr vert="vert" wrap="square" lIns="0" tIns="7620" rIns="0" bIns="0" rtlCol="0">
            <a:spAutoFit/>
          </a:bodyPr>
          <a:lstStyle/>
          <a:p>
            <a:pPr marL="12700">
              <a:lnSpc>
                <a:spcPct val="100000"/>
              </a:lnSpc>
              <a:spcBef>
                <a:spcPts val="60"/>
              </a:spcBef>
            </a:pPr>
            <a:fld id="{B4C55388-761B-44A3-B8A4-6BA4C492FF0B}" type="datetime4">
              <a:rPr lang="nl-NL" sz="1220" b="1" spc="5" smtClean="0">
                <a:solidFill>
                  <a:srgbClr val="FFFFFF"/>
                </a:solidFill>
                <a:latin typeface="Montserrat"/>
                <a:cs typeface="Montserrat"/>
              </a:rPr>
              <a:t>6 december 2021</a:t>
            </a:fld>
            <a:r>
              <a:rPr lang="nl-NL" sz="1220" b="1" spc="5" dirty="0" smtClean="0">
                <a:solidFill>
                  <a:srgbClr val="FFFFFF"/>
                </a:solidFill>
                <a:latin typeface="Montserrat"/>
                <a:cs typeface="Montserrat"/>
              </a:rPr>
              <a:t> | Delft </a:t>
            </a:r>
            <a:endParaRPr sz="1220" dirty="0">
              <a:latin typeface="Montserrat"/>
              <a:cs typeface="Montserrat"/>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501" y="4715385"/>
            <a:ext cx="3465052" cy="2013136"/>
          </a:xfrm>
          <a:prstGeom prst="rect">
            <a:avLst/>
          </a:prstGeom>
        </p:spPr>
      </p:pic>
    </p:spTree>
    <p:extLst>
      <p:ext uri="{BB962C8B-B14F-4D97-AF65-F5344CB8AC3E}">
        <p14:creationId xmlns:p14="http://schemas.microsoft.com/office/powerpoint/2010/main" val="2548716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nl-NL"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Edit Master text styles</a:t>
            </a:r>
          </a:p>
          <a:p>
            <a:pPr marL="457200" lvl="1" indent="0" algn="l" defTabSz="914400" rtl="0" eaLnBrk="1" latinLnBrk="0" hangingPunct="1">
              <a:lnSpc>
                <a:spcPct val="90000"/>
              </a:lnSpc>
              <a:spcBef>
                <a:spcPts val="500"/>
              </a:spcBef>
              <a:buFont typeface="Arial" panose="020B0604020202020204" pitchFamily="34" charset="0"/>
              <a:buNone/>
            </a:pPr>
            <a:r>
              <a:rPr lang="en-US" dirty="0" smtClean="0"/>
              <a:t>Second level</a:t>
            </a:r>
          </a:p>
          <a:p>
            <a:pPr marL="914400" lvl="2" indent="0" algn="l" defTabSz="914400" rtl="0" eaLnBrk="1" latinLnBrk="0" hangingPunct="1">
              <a:lnSpc>
                <a:spcPct val="90000"/>
              </a:lnSpc>
              <a:spcBef>
                <a:spcPts val="500"/>
              </a:spcBef>
              <a:buFont typeface="Arial" panose="020B0604020202020204" pitchFamily="34" charset="0"/>
              <a:buNone/>
            </a:pPr>
            <a:r>
              <a:rPr lang="en-US" dirty="0" smtClean="0"/>
              <a:t>Third level</a:t>
            </a:r>
          </a:p>
          <a:p>
            <a:pPr marL="1371600" lvl="3" indent="0" algn="l" defTabSz="914400" rtl="0" eaLnBrk="1" latinLnBrk="0" hangingPunct="1">
              <a:lnSpc>
                <a:spcPct val="90000"/>
              </a:lnSpc>
              <a:spcBef>
                <a:spcPts val="500"/>
              </a:spcBef>
              <a:buFont typeface="Arial" panose="020B0604020202020204" pitchFamily="34" charset="0"/>
              <a:buNone/>
            </a:pPr>
            <a:r>
              <a:rPr lang="en-US" dirty="0" smtClean="0"/>
              <a:t>Fourth level</a:t>
            </a:r>
          </a:p>
          <a:p>
            <a:pPr marL="1828800" lvl="4" indent="0" algn="l" defTabSz="914400" rtl="0" eaLnBrk="1" latinLnBrk="0" hangingPunct="1">
              <a:lnSpc>
                <a:spcPct val="90000"/>
              </a:lnSpc>
              <a:spcBef>
                <a:spcPts val="500"/>
              </a:spcBef>
              <a:buFont typeface="Arial" panose="020B0604020202020204" pitchFamily="34" charset="0"/>
              <a:buNone/>
            </a:pPr>
            <a:r>
              <a:rPr lang="en-US" dirty="0" smtClean="0"/>
              <a:t>Fifth level</a:t>
            </a:r>
            <a:endParaRPr lang="nl-NL"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AA0A6B-B51A-43F8-BF6C-43F083918E9F}" type="datetimeFigureOut">
              <a:rPr lang="nl-NL" smtClean="0"/>
              <a:t>6-12-2021</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6C22F-1BAC-47C8-8F85-26B39713B871}" type="slidenum">
              <a:rPr lang="nl-NL" smtClean="0"/>
              <a:t>‹#›</a:t>
            </a:fld>
            <a:endParaRPr lang="nl-NL"/>
          </a:p>
        </p:txBody>
      </p:sp>
    </p:spTree>
    <p:extLst>
      <p:ext uri="{BB962C8B-B14F-4D97-AF65-F5344CB8AC3E}">
        <p14:creationId xmlns:p14="http://schemas.microsoft.com/office/powerpoint/2010/main" val="2794019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kern="1200">
          <a:solidFill>
            <a:schemeClr val="tx1"/>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720" b="1" kern="1200" dirty="0" smtClean="0">
          <a:solidFill>
            <a:srgbClr val="3C925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720" kern="1200" dirty="0" smtClean="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nl-NL" sz="1200" kern="1200" dirty="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g"/><Relationship Id="rId4" Type="http://schemas.openxmlformats.org/officeDocument/2006/relationships/image" Target="../media/image45.jpeg"/><Relationship Id="rId9"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660916" y="1368362"/>
            <a:ext cx="3105326" cy="1041166"/>
          </a:xfrm>
        </p:spPr>
        <p:txBody>
          <a:bodyPr>
            <a:normAutofit/>
          </a:bodyPr>
          <a:lstStyle/>
          <a:p>
            <a:r>
              <a:rPr lang="nl-NL" dirty="0"/>
              <a:t>3</a:t>
            </a:r>
            <a:r>
              <a:rPr lang="nl-NL" dirty="0" smtClean="0"/>
              <a:t> december 2021</a:t>
            </a:r>
            <a:endParaRPr lang="nl-NL" dirty="0"/>
          </a:p>
        </p:txBody>
      </p:sp>
      <p:sp>
        <p:nvSpPr>
          <p:cNvPr id="3" name="Titel 2"/>
          <p:cNvSpPr>
            <a:spLocks noGrp="1"/>
          </p:cNvSpPr>
          <p:nvPr>
            <p:ph type="title"/>
          </p:nvPr>
        </p:nvSpPr>
        <p:spPr>
          <a:xfrm>
            <a:off x="660916" y="705581"/>
            <a:ext cx="8084732" cy="1325563"/>
          </a:xfrm>
        </p:spPr>
        <p:txBody>
          <a:bodyPr/>
          <a:lstStyle/>
          <a:p>
            <a:r>
              <a:rPr lang="nl-NL" dirty="0" err="1" smtClean="0"/>
              <a:t>Bestuursinformatielunch</a:t>
            </a:r>
            <a:endParaRPr lang="nl-NL" dirty="0"/>
          </a:p>
        </p:txBody>
      </p:sp>
    </p:spTree>
    <p:extLst>
      <p:ext uri="{BB962C8B-B14F-4D97-AF65-F5344CB8AC3E}">
        <p14:creationId xmlns:p14="http://schemas.microsoft.com/office/powerpoint/2010/main" val="4142866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119" y="798144"/>
            <a:ext cx="5024913" cy="1156335"/>
          </a:xfrm>
        </p:spPr>
        <p:txBody>
          <a:bodyPr/>
          <a:lstStyle/>
          <a:p>
            <a:r>
              <a:rPr lang="nl-NL" dirty="0"/>
              <a:t>Penningmeester</a:t>
            </a:r>
          </a:p>
        </p:txBody>
      </p:sp>
      <p:sp>
        <p:nvSpPr>
          <p:cNvPr id="3" name="Text Placeholder 2"/>
          <p:cNvSpPr>
            <a:spLocks noGrp="1"/>
          </p:cNvSpPr>
          <p:nvPr>
            <p:ph type="body" sz="quarter" idx="10"/>
          </p:nvPr>
        </p:nvSpPr>
        <p:spPr/>
        <p:txBody>
          <a:bodyPr>
            <a:normAutofit fontScale="92500" lnSpcReduction="10000"/>
          </a:bodyPr>
          <a:lstStyle/>
          <a:p>
            <a:r>
              <a:rPr lang="nl-NL" dirty="0"/>
              <a:t>Financiële zaken 	</a:t>
            </a:r>
          </a:p>
        </p:txBody>
      </p:sp>
      <p:sp>
        <p:nvSpPr>
          <p:cNvPr id="4" name="Text Placeholder 3"/>
          <p:cNvSpPr>
            <a:spLocks noGrp="1"/>
          </p:cNvSpPr>
          <p:nvPr>
            <p:ph type="body" sz="quarter" idx="11"/>
          </p:nvPr>
        </p:nvSpPr>
        <p:spPr>
          <a:xfrm>
            <a:off x="3339979" y="2543563"/>
            <a:ext cx="3116805" cy="2085531"/>
          </a:xfrm>
        </p:spPr>
        <p:txBody>
          <a:bodyPr>
            <a:normAutofit/>
          </a:bodyPr>
          <a:lstStyle/>
          <a:p>
            <a:pPr marL="285750" indent="-285750">
              <a:buFont typeface="Arial" panose="020B0604020202020204" pitchFamily="34" charset="0"/>
              <a:buChar char="•"/>
            </a:pPr>
            <a:r>
              <a:rPr lang="nl-NL" dirty="0" smtClean="0"/>
              <a:t>Boekhouden</a:t>
            </a:r>
            <a:endParaRPr lang="nl-NL" dirty="0"/>
          </a:p>
          <a:p>
            <a:pPr marL="285750" indent="-285750">
              <a:buFont typeface="Arial" panose="020B0604020202020204" pitchFamily="34" charset="0"/>
              <a:buChar char="•"/>
            </a:pPr>
            <a:r>
              <a:rPr lang="nl-NL" dirty="0"/>
              <a:t>Debiteuren </a:t>
            </a:r>
          </a:p>
          <a:p>
            <a:pPr marL="285750" indent="-285750">
              <a:buFont typeface="Arial" panose="020B0604020202020204" pitchFamily="34" charset="0"/>
              <a:buChar char="•"/>
            </a:pPr>
            <a:r>
              <a:rPr lang="nl-NL" dirty="0"/>
              <a:t>Crediteuren</a:t>
            </a:r>
          </a:p>
          <a:p>
            <a:pPr marL="285750" indent="-285750">
              <a:buFont typeface="Arial" panose="020B0604020202020204" pitchFamily="34" charset="0"/>
              <a:buChar char="•"/>
            </a:pPr>
            <a:r>
              <a:rPr lang="nl-NL" dirty="0" smtClean="0"/>
              <a:t>Exploitatie/begroting</a:t>
            </a:r>
            <a:endParaRPr lang="nl-NL" dirty="0"/>
          </a:p>
          <a:p>
            <a:pPr marL="285750" indent="-285750">
              <a:buFont typeface="Arial" panose="020B0604020202020204" pitchFamily="34" charset="0"/>
              <a:buChar char="•"/>
            </a:pPr>
            <a:r>
              <a:rPr lang="nl-NL" dirty="0" smtClean="0"/>
              <a:t>Voorraden</a:t>
            </a:r>
            <a:endParaRPr lang="nl-NL" dirty="0"/>
          </a:p>
          <a:p>
            <a:pPr marL="285750" indent="-285750">
              <a:buFont typeface="Arial" panose="020B0604020202020204" pitchFamily="34" charset="0"/>
              <a:buChar char="•"/>
            </a:pPr>
            <a:endParaRPr lang="nl-NL" dirty="0"/>
          </a:p>
        </p:txBody>
      </p:sp>
      <p:sp>
        <p:nvSpPr>
          <p:cNvPr id="5" name="Text Placeholder 4"/>
          <p:cNvSpPr>
            <a:spLocks noGrp="1"/>
          </p:cNvSpPr>
          <p:nvPr>
            <p:ph type="body" sz="quarter" idx="12"/>
          </p:nvPr>
        </p:nvSpPr>
        <p:spPr/>
        <p:txBody>
          <a:bodyPr>
            <a:normAutofit fontScale="92500" lnSpcReduction="20000"/>
          </a:bodyPr>
          <a:lstStyle/>
          <a:p>
            <a:r>
              <a:rPr lang="nl-NL" dirty="0"/>
              <a:t>Contacten</a:t>
            </a:r>
          </a:p>
        </p:txBody>
      </p:sp>
      <p:sp>
        <p:nvSpPr>
          <p:cNvPr id="6" name="Text Placeholder 5"/>
          <p:cNvSpPr>
            <a:spLocks noGrp="1"/>
          </p:cNvSpPr>
          <p:nvPr>
            <p:ph type="body" sz="quarter" idx="13"/>
          </p:nvPr>
        </p:nvSpPr>
        <p:spPr>
          <a:xfrm>
            <a:off x="6888722" y="2543564"/>
            <a:ext cx="3116805" cy="3283658"/>
          </a:xfrm>
        </p:spPr>
        <p:txBody>
          <a:bodyPr>
            <a:normAutofit/>
          </a:bodyPr>
          <a:lstStyle/>
          <a:p>
            <a:pPr marL="285750" indent="-285750">
              <a:buFont typeface="Arial" panose="020B0604020202020204" pitchFamily="34" charset="0"/>
              <a:buChar char="•"/>
            </a:pPr>
            <a:r>
              <a:rPr lang="nl-NL" dirty="0"/>
              <a:t>Bestuur </a:t>
            </a:r>
          </a:p>
          <a:p>
            <a:pPr marL="285750" indent="-285750">
              <a:buFont typeface="Arial" panose="020B0604020202020204" pitchFamily="34" charset="0"/>
              <a:buChar char="•"/>
            </a:pPr>
            <a:r>
              <a:rPr lang="nl-NL" dirty="0"/>
              <a:t>Extern </a:t>
            </a:r>
          </a:p>
          <a:p>
            <a:pPr marL="285750" indent="-285750">
              <a:buFont typeface="Arial" panose="020B0604020202020204" pitchFamily="34" charset="0"/>
              <a:buChar char="•"/>
            </a:pPr>
            <a:r>
              <a:rPr lang="nl-NL" dirty="0"/>
              <a:t>Commissiepenningmeesters </a:t>
            </a:r>
          </a:p>
          <a:p>
            <a:pPr marL="285750" indent="-285750">
              <a:buFont typeface="Arial" panose="020B0604020202020204" pitchFamily="34" charset="0"/>
              <a:buChar char="•"/>
            </a:pPr>
            <a:r>
              <a:rPr lang="nl-NL" dirty="0" err="1"/>
              <a:t>KaVerCo</a:t>
            </a:r>
            <a:endParaRPr lang="nl-NL" dirty="0"/>
          </a:p>
          <a:p>
            <a:pPr marL="285750" indent="-285750">
              <a:buFont typeface="Arial" panose="020B0604020202020204" pitchFamily="34" charset="0"/>
              <a:buChar char="•"/>
            </a:pPr>
            <a:r>
              <a:rPr lang="nl-NL" dirty="0"/>
              <a:t>DCP </a:t>
            </a:r>
          </a:p>
          <a:p>
            <a:pPr marL="285750" indent="-285750">
              <a:buFont typeface="Arial" panose="020B0604020202020204" pitchFamily="34" charset="0"/>
              <a:buChar char="•"/>
            </a:pPr>
            <a:r>
              <a:rPr lang="nl-NL" dirty="0"/>
              <a:t>DDB </a:t>
            </a:r>
          </a:p>
          <a:p>
            <a:pPr marL="285750" indent="-285750">
              <a:buFont typeface="Arial" panose="020B0604020202020204" pitchFamily="34" charset="0"/>
              <a:buChar char="•"/>
            </a:pPr>
            <a:r>
              <a:rPr lang="nl-NL" dirty="0" err="1"/>
              <a:t>SVeuRo</a:t>
            </a:r>
            <a:endParaRPr lang="nl-NL" dirty="0"/>
          </a:p>
          <a:p>
            <a:pPr marL="285750" indent="-285750">
              <a:buFont typeface="Arial" panose="020B0604020202020204" pitchFamily="34" charset="0"/>
              <a:buChar char="•"/>
            </a:pPr>
            <a:endParaRPr lang="nl-NL" dirty="0"/>
          </a:p>
        </p:txBody>
      </p:sp>
      <p:sp>
        <p:nvSpPr>
          <p:cNvPr id="13" name="Text Placeholder 12">
            <a:extLst>
              <a:ext uri="{FF2B5EF4-FFF2-40B4-BE49-F238E27FC236}">
                <a16:creationId xmlns:a16="http://schemas.microsoft.com/office/drawing/2014/main" id="{01973EB7-CA86-4A18-AB87-7E93CF2E7ABC}"/>
              </a:ext>
            </a:extLst>
          </p:cNvPr>
          <p:cNvSpPr>
            <a:spLocks noGrp="1"/>
          </p:cNvSpPr>
          <p:nvPr>
            <p:ph type="body" sz="quarter" idx="14"/>
          </p:nvPr>
        </p:nvSpPr>
        <p:spPr>
          <a:xfrm>
            <a:off x="3339978" y="4629094"/>
            <a:ext cx="3116804" cy="274428"/>
          </a:xfrm>
        </p:spPr>
        <p:txBody>
          <a:bodyPr>
            <a:normAutofit fontScale="92500" lnSpcReduction="20000"/>
          </a:bodyPr>
          <a:lstStyle/>
          <a:p>
            <a:r>
              <a:rPr lang="nl-NL" dirty="0"/>
              <a:t>Aspecten </a:t>
            </a:r>
          </a:p>
          <a:p>
            <a:endParaRPr lang="en-GB" dirty="0"/>
          </a:p>
        </p:txBody>
      </p:sp>
      <p:sp>
        <p:nvSpPr>
          <p:cNvPr id="14" name="Text Placeholder 3">
            <a:extLst>
              <a:ext uri="{FF2B5EF4-FFF2-40B4-BE49-F238E27FC236}">
                <a16:creationId xmlns:a16="http://schemas.microsoft.com/office/drawing/2014/main" id="{D6405A53-E4E3-45F4-B86A-D9A6322BA196}"/>
              </a:ext>
            </a:extLst>
          </p:cNvPr>
          <p:cNvSpPr txBox="1">
            <a:spLocks/>
          </p:cNvSpPr>
          <p:nvPr/>
        </p:nvSpPr>
        <p:spPr>
          <a:xfrm>
            <a:off x="3325374" y="4965338"/>
            <a:ext cx="3116805" cy="15185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lang="en-US" sz="1720" b="0" kern="1200" baseline="0" dirty="0" smtClean="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720" kern="1200" dirty="0" smtClean="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nl-NL" sz="1200" kern="1200" dirty="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nl-NL" dirty="0">
                <a:latin typeface="Century Gothic" panose="020B0502020202020204" pitchFamily="34" charset="0"/>
              </a:rPr>
              <a:t>Eigen invulling </a:t>
            </a:r>
          </a:p>
          <a:p>
            <a:pPr marL="285750" indent="-285750">
              <a:buFont typeface="Arial" panose="020B0604020202020204" pitchFamily="34" charset="0"/>
              <a:buChar char="•"/>
            </a:pPr>
            <a:r>
              <a:rPr lang="nl-NL" dirty="0">
                <a:latin typeface="Century Gothic" panose="020B0502020202020204" pitchFamily="34" charset="0"/>
              </a:rPr>
              <a:t>Controlerend</a:t>
            </a:r>
          </a:p>
          <a:p>
            <a:pPr marL="285750" indent="-285750">
              <a:buFont typeface="Arial" panose="020B0604020202020204" pitchFamily="34" charset="0"/>
              <a:buChar char="•"/>
            </a:pPr>
            <a:r>
              <a:rPr lang="nl-NL" dirty="0">
                <a:latin typeface="Century Gothic" panose="020B0502020202020204" pitchFamily="34" charset="0"/>
              </a:rPr>
              <a:t>Diepgaand </a:t>
            </a:r>
            <a:endParaRPr lang="nl-NL" dirty="0" smtClean="0">
              <a:latin typeface="Century Gothic" panose="020B0502020202020204" pitchFamily="34" charset="0"/>
            </a:endParaRPr>
          </a:p>
          <a:p>
            <a:pPr marL="285750" indent="-285750">
              <a:buFont typeface="Arial" panose="020B0604020202020204" pitchFamily="34" charset="0"/>
              <a:buChar char="•"/>
            </a:pPr>
            <a:r>
              <a:rPr lang="nl-NL" dirty="0" smtClean="0">
                <a:latin typeface="Century Gothic" panose="020B0502020202020204" pitchFamily="34" charset="0"/>
              </a:rPr>
              <a:t>Puzzelen/uitzoeken</a:t>
            </a:r>
            <a:endParaRPr lang="nl-NL" dirty="0">
              <a:latin typeface="Century Gothic" panose="020B0502020202020204" pitchFamily="34" charset="0"/>
            </a:endParaRPr>
          </a:p>
          <a:p>
            <a:pPr marL="285750" indent="-285750">
              <a:buFont typeface="Arial" panose="020B0604020202020204" pitchFamily="34" charset="0"/>
              <a:buChar char="•"/>
            </a:pPr>
            <a:endParaRPr lang="nl-NL" dirty="0">
              <a:latin typeface="Century Gothic" panose="020B0502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0708">
            <a:off x="7059349" y="293025"/>
            <a:ext cx="2208415" cy="147191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05084">
            <a:off x="9202760" y="446185"/>
            <a:ext cx="2710642" cy="1807095"/>
          </a:xfrm>
          <a:prstGeom prst="rect">
            <a:avLst/>
          </a:prstGeom>
        </p:spPr>
      </p:pic>
    </p:spTree>
    <p:extLst>
      <p:ext uri="{BB962C8B-B14F-4D97-AF65-F5344CB8AC3E}">
        <p14:creationId xmlns:p14="http://schemas.microsoft.com/office/powerpoint/2010/main" val="3665462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1B2C0A8-5673-4DC1-9A96-DD5685256282}"/>
              </a:ext>
            </a:extLst>
          </p:cNvPr>
          <p:cNvSpPr>
            <a:spLocks noGrp="1"/>
          </p:cNvSpPr>
          <p:nvPr>
            <p:ph type="body" sz="quarter" idx="10"/>
          </p:nvPr>
        </p:nvSpPr>
        <p:spPr/>
        <p:txBody>
          <a:bodyPr>
            <a:normAutofit fontScale="92500" lnSpcReduction="10000"/>
          </a:bodyPr>
          <a:lstStyle/>
          <a:p>
            <a:endParaRPr lang="nl-NL"/>
          </a:p>
        </p:txBody>
      </p:sp>
      <p:sp>
        <p:nvSpPr>
          <p:cNvPr id="4" name="Tijdelijke aanduiding voor tekst 3">
            <a:extLst>
              <a:ext uri="{FF2B5EF4-FFF2-40B4-BE49-F238E27FC236}">
                <a16:creationId xmlns:a16="http://schemas.microsoft.com/office/drawing/2014/main" id="{EDD7EB07-FDE3-4C3F-AA48-C74C584CBBB2}"/>
              </a:ext>
            </a:extLst>
          </p:cNvPr>
          <p:cNvSpPr>
            <a:spLocks noGrp="1"/>
          </p:cNvSpPr>
          <p:nvPr>
            <p:ph type="body" sz="quarter" idx="11"/>
          </p:nvPr>
        </p:nvSpPr>
        <p:spPr/>
        <p:txBody>
          <a:bodyPr/>
          <a:lstStyle/>
          <a:p>
            <a:endParaRPr lang="nl-NL" dirty="0"/>
          </a:p>
        </p:txBody>
      </p:sp>
      <p:sp>
        <p:nvSpPr>
          <p:cNvPr id="5" name="Tijdelijke aanduiding voor tekst 4">
            <a:extLst>
              <a:ext uri="{FF2B5EF4-FFF2-40B4-BE49-F238E27FC236}">
                <a16:creationId xmlns:a16="http://schemas.microsoft.com/office/drawing/2014/main" id="{414B8B58-DC4F-44C2-A85D-2D1E6E8400BE}"/>
              </a:ext>
            </a:extLst>
          </p:cNvPr>
          <p:cNvSpPr>
            <a:spLocks noGrp="1"/>
          </p:cNvSpPr>
          <p:nvPr>
            <p:ph type="body" sz="quarter" idx="12"/>
          </p:nvPr>
        </p:nvSpPr>
        <p:spPr/>
        <p:txBody>
          <a:bodyPr>
            <a:normAutofit fontScale="92500" lnSpcReduction="20000"/>
          </a:bodyPr>
          <a:lstStyle/>
          <a:p>
            <a:endParaRPr lang="nl-NL"/>
          </a:p>
        </p:txBody>
      </p:sp>
      <p:sp>
        <p:nvSpPr>
          <p:cNvPr id="6" name="Tijdelijke aanduiding voor tekst 5">
            <a:extLst>
              <a:ext uri="{FF2B5EF4-FFF2-40B4-BE49-F238E27FC236}">
                <a16:creationId xmlns:a16="http://schemas.microsoft.com/office/drawing/2014/main" id="{101D754A-4D52-4233-B5C1-E83B73EB8E02}"/>
              </a:ext>
            </a:extLst>
          </p:cNvPr>
          <p:cNvSpPr>
            <a:spLocks noGrp="1"/>
          </p:cNvSpPr>
          <p:nvPr>
            <p:ph type="body" sz="quarter" idx="13"/>
          </p:nvPr>
        </p:nvSpPr>
        <p:spPr>
          <a:xfrm>
            <a:off x="7224069" y="2543564"/>
            <a:ext cx="2781458" cy="1360549"/>
          </a:xfrm>
        </p:spPr>
        <p:txBody>
          <a:bodyPr/>
          <a:lstStyle/>
          <a:p>
            <a:endParaRPr lang="nl-NL" dirty="0"/>
          </a:p>
        </p:txBody>
      </p:sp>
      <p:sp>
        <p:nvSpPr>
          <p:cNvPr id="7" name="Tijdelijke aanduiding voor tekst 6">
            <a:extLst>
              <a:ext uri="{FF2B5EF4-FFF2-40B4-BE49-F238E27FC236}">
                <a16:creationId xmlns:a16="http://schemas.microsoft.com/office/drawing/2014/main" id="{C6A7D285-C3E9-43FA-9203-0439D034CFCA}"/>
              </a:ext>
            </a:extLst>
          </p:cNvPr>
          <p:cNvSpPr>
            <a:spLocks noGrp="1"/>
          </p:cNvSpPr>
          <p:nvPr>
            <p:ph type="body" sz="quarter" idx="14"/>
          </p:nvPr>
        </p:nvSpPr>
        <p:spPr/>
        <p:txBody>
          <a:bodyPr>
            <a:normAutofit fontScale="92500" lnSpcReduction="20000"/>
          </a:bodyPr>
          <a:lstStyle/>
          <a:p>
            <a:endParaRPr lang="nl-NL"/>
          </a:p>
        </p:txBody>
      </p:sp>
      <p:sp>
        <p:nvSpPr>
          <p:cNvPr id="8" name="Tijdelijke aanduiding voor tekst 7">
            <a:extLst>
              <a:ext uri="{FF2B5EF4-FFF2-40B4-BE49-F238E27FC236}">
                <a16:creationId xmlns:a16="http://schemas.microsoft.com/office/drawing/2014/main" id="{579B9A2C-0C68-4566-9C6E-1E6C44385602}"/>
              </a:ext>
            </a:extLst>
          </p:cNvPr>
          <p:cNvSpPr>
            <a:spLocks noGrp="1"/>
          </p:cNvSpPr>
          <p:nvPr>
            <p:ph type="body" sz="quarter" idx="15"/>
          </p:nvPr>
        </p:nvSpPr>
        <p:spPr/>
        <p:txBody>
          <a:bodyPr/>
          <a:lstStyle/>
          <a:p>
            <a:endParaRPr lang="nl-NL"/>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6161" y="109127"/>
            <a:ext cx="4046900" cy="2697933"/>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36674" t="30759" r="30922" b="2178"/>
          <a:stretch/>
        </p:blipFill>
        <p:spPr>
          <a:xfrm>
            <a:off x="3171584" y="1199035"/>
            <a:ext cx="2215437" cy="305826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8807" y="2134687"/>
            <a:ext cx="4047989" cy="270001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570" y="2777256"/>
            <a:ext cx="3492919" cy="232861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0558" y="131784"/>
            <a:ext cx="1606047" cy="214139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4533" y="4607893"/>
            <a:ext cx="3389897" cy="2259931"/>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21177" t="23498" r="20972" b="858"/>
          <a:stretch/>
        </p:blipFill>
        <p:spPr>
          <a:xfrm>
            <a:off x="9614375" y="4642155"/>
            <a:ext cx="2992168" cy="2609607"/>
          </a:xfrm>
          <a:prstGeom prst="rect">
            <a:avLst/>
          </a:prstGeom>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l="26337" t="21366" r="26007" b="28540"/>
          <a:stretch/>
        </p:blipFill>
        <p:spPr>
          <a:xfrm rot="16200000">
            <a:off x="7812399" y="4678123"/>
            <a:ext cx="2770833" cy="2179824"/>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5592" t="18478" r="27594" b="13453"/>
          <a:stretch/>
        </p:blipFill>
        <p:spPr>
          <a:xfrm rot="16200000">
            <a:off x="4299240" y="4818314"/>
            <a:ext cx="2702818" cy="1835702"/>
          </a:xfrm>
          <a:prstGeom prst="rect">
            <a:avLst/>
          </a:prstGeom>
        </p:spPr>
      </p:pic>
      <p:sp>
        <p:nvSpPr>
          <p:cNvPr id="19" name="Title 1"/>
          <p:cNvSpPr txBox="1">
            <a:spLocks/>
          </p:cNvSpPr>
          <p:nvPr/>
        </p:nvSpPr>
        <p:spPr>
          <a:xfrm>
            <a:off x="744120" y="798144"/>
            <a:ext cx="5516882" cy="11563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i="0" kern="1200">
                <a:solidFill>
                  <a:schemeClr val="tx1"/>
                </a:solidFill>
                <a:latin typeface="Montserrat"/>
                <a:ea typeface="+mj-ea"/>
                <a:cs typeface="Montserrat"/>
              </a:defRPr>
            </a:lvl1pPr>
          </a:lstStyle>
          <a:p>
            <a:r>
              <a:rPr lang="nl-NL" dirty="0" smtClean="0"/>
              <a:t>Het onderwijs DUO</a:t>
            </a:r>
            <a:endParaRPr lang="nl-NL" dirty="0"/>
          </a:p>
        </p:txBody>
      </p:sp>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18176" r="13978" b="27120"/>
          <a:stretch/>
        </p:blipFill>
        <p:spPr>
          <a:xfrm>
            <a:off x="4519842" y="2240127"/>
            <a:ext cx="3150524" cy="2256197"/>
          </a:xfrm>
          <a:prstGeom prst="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l="4437" r="49242"/>
          <a:stretch/>
        </p:blipFill>
        <p:spPr>
          <a:xfrm>
            <a:off x="7423264" y="1348656"/>
            <a:ext cx="2086495" cy="3004453"/>
          </a:xfrm>
          <a:prstGeom prst="rect">
            <a:avLst/>
          </a:prstGeom>
        </p:spPr>
      </p:pic>
      <p:pic>
        <p:nvPicPr>
          <p:cNvPr id="23" name="Picture 22"/>
          <p:cNvPicPr>
            <a:picLocks noChangeAspect="1"/>
          </p:cNvPicPr>
          <p:nvPr/>
        </p:nvPicPr>
        <p:blipFill rotWithShape="1">
          <a:blip r:embed="rId13" cstate="print">
            <a:extLst>
              <a:ext uri="{28A0092B-C50C-407E-A947-70E740481C1C}">
                <a14:useLocalDpi xmlns:a14="http://schemas.microsoft.com/office/drawing/2010/main" val="0"/>
              </a:ext>
            </a:extLst>
          </a:blip>
          <a:srcRect l="34324" t="37185" r="37870"/>
          <a:stretch/>
        </p:blipFill>
        <p:spPr>
          <a:xfrm>
            <a:off x="6545430" y="4335246"/>
            <a:ext cx="1828987" cy="2754497"/>
          </a:xfrm>
          <a:prstGeom prst="rect">
            <a:avLst/>
          </a:prstGeom>
        </p:spPr>
      </p:pic>
    </p:spTree>
    <p:extLst>
      <p:ext uri="{BB962C8B-B14F-4D97-AF65-F5344CB8AC3E}">
        <p14:creationId xmlns:p14="http://schemas.microsoft.com/office/powerpoint/2010/main" val="1042138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120" y="798144"/>
            <a:ext cx="4742280" cy="1156335"/>
          </a:xfrm>
        </p:spPr>
        <p:txBody>
          <a:bodyPr/>
          <a:lstStyle/>
          <a:p>
            <a:r>
              <a:rPr lang="nl-NL" dirty="0"/>
              <a:t>Het onderwijs DUO</a:t>
            </a:r>
          </a:p>
        </p:txBody>
      </p:sp>
      <p:sp>
        <p:nvSpPr>
          <p:cNvPr id="3" name="Text Placeholder 2"/>
          <p:cNvSpPr>
            <a:spLocks noGrp="1"/>
          </p:cNvSpPr>
          <p:nvPr>
            <p:ph type="body" sz="quarter" idx="10"/>
          </p:nvPr>
        </p:nvSpPr>
        <p:spPr/>
        <p:txBody>
          <a:bodyPr>
            <a:normAutofit fontScale="92500" lnSpcReduction="10000"/>
          </a:bodyPr>
          <a:lstStyle/>
          <a:p>
            <a:r>
              <a:rPr lang="nl-NL" dirty="0"/>
              <a:t>Samenwerken </a:t>
            </a:r>
          </a:p>
        </p:txBody>
      </p:sp>
      <p:sp>
        <p:nvSpPr>
          <p:cNvPr id="4" name="Text Placeholder 3"/>
          <p:cNvSpPr>
            <a:spLocks noGrp="1"/>
          </p:cNvSpPr>
          <p:nvPr>
            <p:ph type="body" sz="quarter" idx="11"/>
          </p:nvPr>
        </p:nvSpPr>
        <p:spPr/>
        <p:txBody>
          <a:bodyPr/>
          <a:lstStyle/>
          <a:p>
            <a:pPr marL="285750" indent="-285750">
              <a:buFont typeface="Arial" panose="020B0604020202020204" pitchFamily="34" charset="0"/>
              <a:buChar char="•"/>
            </a:pPr>
            <a:r>
              <a:rPr lang="nl-NL" dirty="0"/>
              <a:t>Eigen beleid </a:t>
            </a:r>
          </a:p>
          <a:p>
            <a:pPr marL="285750" indent="-285750">
              <a:buFont typeface="Arial" panose="020B0604020202020204" pitchFamily="34" charset="0"/>
              <a:buChar char="•"/>
            </a:pPr>
            <a:r>
              <a:rPr lang="nl-NL" dirty="0"/>
              <a:t>Ruimte voor veel innovatie </a:t>
            </a:r>
          </a:p>
          <a:p>
            <a:pPr marL="285750" indent="-285750">
              <a:buFont typeface="Arial" panose="020B0604020202020204" pitchFamily="34" charset="0"/>
              <a:buChar char="•"/>
            </a:pPr>
            <a:r>
              <a:rPr lang="nl-NL" dirty="0"/>
              <a:t>Samen veel </a:t>
            </a:r>
            <a:r>
              <a:rPr lang="nl-NL" dirty="0" smtClean="0"/>
              <a:t>overleggen</a:t>
            </a:r>
          </a:p>
          <a:p>
            <a:pPr marL="285750" indent="-285750">
              <a:buFont typeface="Arial" panose="020B0604020202020204" pitchFamily="34" charset="0"/>
              <a:buChar char="•"/>
            </a:pPr>
            <a:r>
              <a:rPr lang="nl-NL" dirty="0" smtClean="0"/>
              <a:t>FSR </a:t>
            </a:r>
            <a:endParaRPr lang="nl-NL" dirty="0"/>
          </a:p>
        </p:txBody>
      </p:sp>
      <p:sp>
        <p:nvSpPr>
          <p:cNvPr id="5" name="Text Placeholder 4"/>
          <p:cNvSpPr>
            <a:spLocks noGrp="1"/>
          </p:cNvSpPr>
          <p:nvPr>
            <p:ph type="body" sz="quarter" idx="12"/>
          </p:nvPr>
        </p:nvSpPr>
        <p:spPr/>
        <p:txBody>
          <a:bodyPr>
            <a:normAutofit fontScale="92500" lnSpcReduction="20000"/>
          </a:bodyPr>
          <a:lstStyle/>
          <a:p>
            <a:r>
              <a:rPr lang="nl-NL" dirty="0"/>
              <a:t>Functie </a:t>
            </a:r>
          </a:p>
        </p:txBody>
      </p:sp>
      <p:sp>
        <p:nvSpPr>
          <p:cNvPr id="6" name="Text Placeholder 5"/>
          <p:cNvSpPr>
            <a:spLocks noGrp="1"/>
          </p:cNvSpPr>
          <p:nvPr>
            <p:ph type="body" sz="quarter" idx="13"/>
          </p:nvPr>
        </p:nvSpPr>
        <p:spPr/>
        <p:txBody>
          <a:bodyPr/>
          <a:lstStyle/>
          <a:p>
            <a:pPr marL="285750" indent="-285750">
              <a:buFont typeface="Arial" panose="020B0604020202020204" pitchFamily="34" charset="0"/>
              <a:buChar char="•"/>
            </a:pPr>
            <a:r>
              <a:rPr lang="en-US" sz="1800" dirty="0" err="1">
                <a:solidFill>
                  <a:schemeClr val="tx1"/>
                </a:solidFill>
              </a:rPr>
              <a:t>Schakel</a:t>
            </a:r>
            <a:r>
              <a:rPr lang="en-US" sz="1800" dirty="0">
                <a:solidFill>
                  <a:schemeClr val="tx1"/>
                </a:solidFill>
              </a:rPr>
              <a:t> </a:t>
            </a:r>
            <a:r>
              <a:rPr lang="en-US" sz="1800" dirty="0" err="1">
                <a:solidFill>
                  <a:schemeClr val="tx1"/>
                </a:solidFill>
              </a:rPr>
              <a:t>tussen</a:t>
            </a:r>
            <a:r>
              <a:rPr lang="en-US" sz="1800" dirty="0">
                <a:solidFill>
                  <a:schemeClr val="tx1"/>
                </a:solidFill>
              </a:rPr>
              <a:t> </a:t>
            </a:r>
            <a:r>
              <a:rPr lang="en-US" sz="1800" dirty="0" err="1">
                <a:solidFill>
                  <a:schemeClr val="tx1"/>
                </a:solidFill>
              </a:rPr>
              <a:t>studenten</a:t>
            </a:r>
            <a:r>
              <a:rPr lang="en-US" sz="1800" dirty="0">
                <a:solidFill>
                  <a:schemeClr val="tx1"/>
                </a:solidFill>
              </a:rPr>
              <a:t> </a:t>
            </a:r>
            <a:r>
              <a:rPr lang="en-US" sz="1800" dirty="0" err="1">
                <a:solidFill>
                  <a:schemeClr val="tx1"/>
                </a:solidFill>
              </a:rPr>
              <a:t>en</a:t>
            </a:r>
            <a:r>
              <a:rPr lang="en-US" sz="1800" dirty="0">
                <a:solidFill>
                  <a:schemeClr val="tx1"/>
                </a:solidFill>
              </a:rPr>
              <a:t> de TU</a:t>
            </a:r>
          </a:p>
          <a:p>
            <a:pPr marL="285750" indent="-285750">
              <a:buFont typeface="Arial" panose="020B0604020202020204" pitchFamily="34" charset="0"/>
              <a:buChar char="•"/>
            </a:pPr>
            <a:r>
              <a:rPr lang="en-US" sz="1800" dirty="0" err="1">
                <a:solidFill>
                  <a:schemeClr val="tx1"/>
                </a:solidFill>
              </a:rPr>
              <a:t>Samenwerken</a:t>
            </a:r>
            <a:r>
              <a:rPr lang="en-US" sz="1800" dirty="0">
                <a:solidFill>
                  <a:schemeClr val="tx1"/>
                </a:solidFill>
              </a:rPr>
              <a:t> met </a:t>
            </a:r>
            <a:r>
              <a:rPr lang="en-US" sz="1800" dirty="0" err="1">
                <a:solidFill>
                  <a:schemeClr val="tx1"/>
                </a:solidFill>
              </a:rPr>
              <a:t>verschillende</a:t>
            </a:r>
            <a:r>
              <a:rPr lang="en-US" sz="1800" dirty="0">
                <a:solidFill>
                  <a:schemeClr val="tx1"/>
                </a:solidFill>
              </a:rPr>
              <a:t> </a:t>
            </a:r>
            <a:r>
              <a:rPr lang="en-US" sz="1800" dirty="0" err="1">
                <a:solidFill>
                  <a:schemeClr val="tx1"/>
                </a:solidFill>
              </a:rPr>
              <a:t>mensen</a:t>
            </a:r>
            <a:r>
              <a:rPr lang="en-US" sz="1800" dirty="0">
                <a:solidFill>
                  <a:schemeClr val="tx1"/>
                </a:solidFill>
              </a:rPr>
              <a:t> </a:t>
            </a:r>
            <a:r>
              <a:rPr lang="en-US" sz="1800" dirty="0" err="1">
                <a:solidFill>
                  <a:schemeClr val="tx1"/>
                </a:solidFill>
              </a:rPr>
              <a:t>en</a:t>
            </a:r>
            <a:r>
              <a:rPr lang="en-US" sz="1800" dirty="0">
                <a:solidFill>
                  <a:schemeClr val="tx1"/>
                </a:solidFill>
              </a:rPr>
              <a:t> </a:t>
            </a:r>
            <a:r>
              <a:rPr lang="en-US" sz="1800" dirty="0" err="1">
                <a:solidFill>
                  <a:schemeClr val="tx1"/>
                </a:solidFill>
              </a:rPr>
              <a:t>compromis</a:t>
            </a:r>
            <a:r>
              <a:rPr lang="en-US" sz="1800" dirty="0">
                <a:solidFill>
                  <a:schemeClr val="tx1"/>
                </a:solidFill>
              </a:rPr>
              <a:t> </a:t>
            </a:r>
            <a:r>
              <a:rPr lang="en-US" sz="1800" dirty="0" err="1">
                <a:solidFill>
                  <a:schemeClr val="tx1"/>
                </a:solidFill>
              </a:rPr>
              <a:t>sluiten</a:t>
            </a:r>
            <a:r>
              <a:rPr lang="en-US" sz="1800" dirty="0">
                <a:solidFill>
                  <a:schemeClr val="tx1"/>
                </a:solidFill>
              </a:rPr>
              <a:t> </a:t>
            </a:r>
          </a:p>
          <a:p>
            <a:endParaRPr lang="nl-NL" dirty="0"/>
          </a:p>
        </p:txBody>
      </p:sp>
      <p:sp>
        <p:nvSpPr>
          <p:cNvPr id="7" name="Text Placeholder 6"/>
          <p:cNvSpPr>
            <a:spLocks noGrp="1"/>
          </p:cNvSpPr>
          <p:nvPr>
            <p:ph type="body" sz="quarter" idx="14"/>
          </p:nvPr>
        </p:nvSpPr>
        <p:spPr/>
        <p:txBody>
          <a:bodyPr>
            <a:normAutofit fontScale="92500" lnSpcReduction="20000"/>
          </a:bodyPr>
          <a:lstStyle/>
          <a:p>
            <a:endParaRPr lang="nl-NL"/>
          </a:p>
        </p:txBody>
      </p:sp>
      <p:sp>
        <p:nvSpPr>
          <p:cNvPr id="8" name="Text Placeholder 7"/>
          <p:cNvSpPr>
            <a:spLocks noGrp="1"/>
          </p:cNvSpPr>
          <p:nvPr>
            <p:ph type="body" sz="quarter" idx="15"/>
          </p:nvPr>
        </p:nvSpPr>
        <p:spPr/>
        <p:txBody>
          <a:bodyPr/>
          <a:lstStyle/>
          <a:p>
            <a:endParaRPr lang="nl-NL" dirty="0"/>
          </a:p>
        </p:txBody>
      </p:sp>
    </p:spTree>
    <p:extLst>
      <p:ext uri="{BB962C8B-B14F-4D97-AF65-F5344CB8AC3E}">
        <p14:creationId xmlns:p14="http://schemas.microsoft.com/office/powerpoint/2010/main" val="1253613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120" y="798144"/>
            <a:ext cx="5931000" cy="1156335"/>
          </a:xfrm>
        </p:spPr>
        <p:txBody>
          <a:bodyPr/>
          <a:lstStyle/>
          <a:p>
            <a:r>
              <a:rPr lang="nl-NL" dirty="0"/>
              <a:t>Commissaris Onderwijs Bachelor</a:t>
            </a:r>
          </a:p>
        </p:txBody>
      </p:sp>
      <p:sp>
        <p:nvSpPr>
          <p:cNvPr id="3" name="Text Placeholder 2"/>
          <p:cNvSpPr>
            <a:spLocks noGrp="1"/>
          </p:cNvSpPr>
          <p:nvPr>
            <p:ph type="body" sz="quarter" idx="10"/>
          </p:nvPr>
        </p:nvSpPr>
        <p:spPr>
          <a:xfrm>
            <a:off x="3339980" y="2269135"/>
            <a:ext cx="3548741" cy="443196"/>
          </a:xfrm>
        </p:spPr>
        <p:txBody>
          <a:bodyPr>
            <a:normAutofit fontScale="92500"/>
          </a:bodyPr>
          <a:lstStyle/>
          <a:p>
            <a:r>
              <a:rPr lang="nl-NL" dirty="0"/>
              <a:t>Ontfermen over de studenten</a:t>
            </a:r>
          </a:p>
        </p:txBody>
      </p:sp>
      <p:sp>
        <p:nvSpPr>
          <p:cNvPr id="4" name="Text Placeholder 3"/>
          <p:cNvSpPr>
            <a:spLocks noGrp="1"/>
          </p:cNvSpPr>
          <p:nvPr>
            <p:ph type="body" sz="quarter" idx="11"/>
          </p:nvPr>
        </p:nvSpPr>
        <p:spPr>
          <a:xfrm>
            <a:off x="3339979" y="2543563"/>
            <a:ext cx="3116805" cy="3929665"/>
          </a:xfrm>
        </p:spPr>
        <p:txBody>
          <a:bodyPr>
            <a:normAutofit/>
          </a:bodyPr>
          <a:lstStyle/>
          <a:p>
            <a:pPr marL="285750" indent="-285750">
              <a:buFont typeface="Arial" panose="020B0604020202020204" pitchFamily="34" charset="0"/>
              <a:buChar char="•"/>
            </a:pPr>
            <a:r>
              <a:rPr lang="nl-NL" dirty="0"/>
              <a:t>Feedback</a:t>
            </a:r>
          </a:p>
          <a:p>
            <a:pPr marL="285750" indent="-285750">
              <a:buFont typeface="Arial" panose="020B0604020202020204" pitchFamily="34" charset="0"/>
              <a:buChar char="•"/>
            </a:pPr>
            <a:r>
              <a:rPr lang="nl-NL" dirty="0"/>
              <a:t>Onderwijspanels </a:t>
            </a:r>
          </a:p>
          <a:p>
            <a:pPr marL="285750" indent="-285750">
              <a:buFont typeface="Arial" panose="020B0604020202020204" pitchFamily="34" charset="0"/>
              <a:buChar char="•"/>
            </a:pPr>
            <a:r>
              <a:rPr lang="nl-NL" dirty="0"/>
              <a:t>Tentamentraining</a:t>
            </a:r>
          </a:p>
          <a:p>
            <a:pPr marL="285750" indent="-285750">
              <a:buFont typeface="Arial" panose="020B0604020202020204" pitchFamily="34" charset="0"/>
              <a:buChar char="•"/>
            </a:pPr>
            <a:r>
              <a:rPr lang="nl-NL" dirty="0"/>
              <a:t>Vergaderen over onderwijs</a:t>
            </a:r>
          </a:p>
          <a:p>
            <a:pPr marL="285750" indent="-285750">
              <a:buFont typeface="Arial" panose="020B0604020202020204" pitchFamily="34" charset="0"/>
              <a:buChar char="•"/>
            </a:pPr>
            <a:r>
              <a:rPr lang="nl-NL" dirty="0"/>
              <a:t>Opleidingscommissie</a:t>
            </a:r>
          </a:p>
          <a:p>
            <a:pPr marL="285750" indent="-285750">
              <a:buFont typeface="Arial" panose="020B0604020202020204" pitchFamily="34" charset="0"/>
              <a:buChar char="•"/>
            </a:pPr>
            <a:r>
              <a:rPr lang="nl-NL" dirty="0" smtClean="0"/>
              <a:t>Boekenverkoop</a:t>
            </a:r>
            <a:endParaRPr lang="nl-NL" dirty="0"/>
          </a:p>
          <a:p>
            <a:pPr marL="285750" indent="-285750">
              <a:buFont typeface="Arial" panose="020B0604020202020204" pitchFamily="34" charset="0"/>
              <a:buChar char="•"/>
            </a:pPr>
            <a:r>
              <a:rPr lang="nl-NL" dirty="0" smtClean="0"/>
              <a:t>SVR-O</a:t>
            </a:r>
          </a:p>
          <a:p>
            <a:pPr marL="285750" indent="-285750">
              <a:buFont typeface="Arial" panose="020B0604020202020204" pitchFamily="34" charset="0"/>
              <a:buChar char="•"/>
            </a:pPr>
            <a:r>
              <a:rPr lang="nl-NL" dirty="0" smtClean="0"/>
              <a:t>Samenvattingen</a:t>
            </a:r>
            <a:endParaRPr lang="nl-NL" dirty="0"/>
          </a:p>
          <a:p>
            <a:pPr marL="285750" indent="-285750">
              <a:buFont typeface="Arial" panose="020B0604020202020204" pitchFamily="34" charset="0"/>
              <a:buChar char="•"/>
            </a:pPr>
            <a:r>
              <a:rPr lang="nl-NL" dirty="0"/>
              <a:t>Nog veel meer</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5" name="Text Placeholder 4"/>
          <p:cNvSpPr>
            <a:spLocks noGrp="1"/>
          </p:cNvSpPr>
          <p:nvPr>
            <p:ph type="body" sz="quarter" idx="12"/>
          </p:nvPr>
        </p:nvSpPr>
        <p:spPr>
          <a:xfrm>
            <a:off x="7094911" y="2335638"/>
            <a:ext cx="3116804" cy="274428"/>
          </a:xfrm>
        </p:spPr>
        <p:txBody>
          <a:bodyPr>
            <a:normAutofit fontScale="92500" lnSpcReduction="20000"/>
          </a:bodyPr>
          <a:lstStyle/>
          <a:p>
            <a:r>
              <a:rPr lang="nl-NL" dirty="0"/>
              <a:t>Commissies + projecten</a:t>
            </a:r>
          </a:p>
        </p:txBody>
      </p:sp>
      <p:sp>
        <p:nvSpPr>
          <p:cNvPr id="6" name="Text Placeholder 5"/>
          <p:cNvSpPr>
            <a:spLocks noGrp="1"/>
          </p:cNvSpPr>
          <p:nvPr>
            <p:ph type="body" sz="quarter" idx="13"/>
          </p:nvPr>
        </p:nvSpPr>
        <p:spPr>
          <a:xfrm>
            <a:off x="7094910" y="2543563"/>
            <a:ext cx="3116805" cy="1524584"/>
          </a:xfrm>
        </p:spPr>
        <p:txBody>
          <a:bodyPr/>
          <a:lstStyle/>
          <a:p>
            <a:pPr marL="285750" indent="-285750">
              <a:buFont typeface="Arial" panose="020B0604020202020204" pitchFamily="34" charset="0"/>
              <a:buChar char="•"/>
            </a:pPr>
            <a:r>
              <a:rPr lang="nl-NL" dirty="0"/>
              <a:t>OCWB</a:t>
            </a:r>
          </a:p>
          <a:p>
            <a:pPr marL="285750" indent="-285750">
              <a:buFont typeface="Arial" panose="020B0604020202020204" pitchFamily="34" charset="0"/>
              <a:buChar char="•"/>
            </a:pPr>
            <a:r>
              <a:rPr lang="nl-NL" dirty="0"/>
              <a:t>Eigen invulling</a:t>
            </a:r>
          </a:p>
          <a:p>
            <a:pPr marL="285750" indent="-285750">
              <a:buFont typeface="Arial" panose="020B0604020202020204" pitchFamily="34" charset="0"/>
              <a:buChar char="•"/>
            </a:pPr>
            <a:r>
              <a:rPr lang="nl-NL" dirty="0"/>
              <a:t>Onderwijsdossiers</a:t>
            </a:r>
          </a:p>
        </p:txBody>
      </p:sp>
    </p:spTree>
    <p:extLst>
      <p:ext uri="{BB962C8B-B14F-4D97-AF65-F5344CB8AC3E}">
        <p14:creationId xmlns:p14="http://schemas.microsoft.com/office/powerpoint/2010/main" val="8627357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120" y="798144"/>
            <a:ext cx="6726528" cy="1156335"/>
          </a:xfrm>
        </p:spPr>
        <p:txBody>
          <a:bodyPr/>
          <a:lstStyle/>
          <a:p>
            <a:r>
              <a:rPr lang="nl-NL" dirty="0"/>
              <a:t>Commissaris Onderwijs Master</a:t>
            </a:r>
          </a:p>
        </p:txBody>
      </p:sp>
      <p:sp>
        <p:nvSpPr>
          <p:cNvPr id="3" name="Text Placeholder 2"/>
          <p:cNvSpPr>
            <a:spLocks noGrp="1"/>
          </p:cNvSpPr>
          <p:nvPr>
            <p:ph type="body" sz="quarter" idx="10"/>
          </p:nvPr>
        </p:nvSpPr>
        <p:spPr/>
        <p:txBody>
          <a:bodyPr>
            <a:normAutofit fontScale="92500" lnSpcReduction="10000"/>
          </a:bodyPr>
          <a:lstStyle/>
          <a:p>
            <a:r>
              <a:rPr lang="nl-NL" dirty="0"/>
              <a:t>Master</a:t>
            </a:r>
          </a:p>
        </p:txBody>
      </p:sp>
      <p:sp>
        <p:nvSpPr>
          <p:cNvPr id="4" name="Text Placeholder 3"/>
          <p:cNvSpPr>
            <a:spLocks noGrp="1"/>
          </p:cNvSpPr>
          <p:nvPr>
            <p:ph type="body" sz="quarter" idx="11"/>
          </p:nvPr>
        </p:nvSpPr>
        <p:spPr>
          <a:xfrm>
            <a:off x="3339979" y="2543563"/>
            <a:ext cx="3548741" cy="4177277"/>
          </a:xfrm>
        </p:spPr>
        <p:txBody>
          <a:bodyPr>
            <a:normAutofit/>
          </a:bodyPr>
          <a:lstStyle/>
          <a:p>
            <a:pPr marL="285750" indent="-285750">
              <a:buFont typeface="Arial" panose="020B0604020202020204" pitchFamily="34" charset="0"/>
              <a:buChar char="•"/>
            </a:pPr>
            <a:r>
              <a:rPr lang="nl-NL" dirty="0"/>
              <a:t>Overkoepelende functie</a:t>
            </a:r>
          </a:p>
          <a:p>
            <a:pPr marL="285750" indent="-285750">
              <a:buFont typeface="Arial" panose="020B0604020202020204" pitchFamily="34" charset="0"/>
              <a:buChar char="•"/>
            </a:pPr>
            <a:r>
              <a:rPr lang="nl-NL" dirty="0"/>
              <a:t>Veel verschillende overleggen</a:t>
            </a:r>
          </a:p>
          <a:p>
            <a:pPr marL="971550" lvl="1" indent="-285750"/>
            <a:r>
              <a:rPr lang="nl-NL" sz="1600" dirty="0">
                <a:latin typeface="Century Gothic" panose="020B0502020202020204" pitchFamily="34" charset="0"/>
              </a:rPr>
              <a:t>Onderwijsdirectie</a:t>
            </a:r>
          </a:p>
          <a:p>
            <a:pPr marL="971550" lvl="1" indent="-285750"/>
            <a:r>
              <a:rPr lang="nl-NL" sz="1600" dirty="0">
                <a:latin typeface="Century Gothic" panose="020B0502020202020204" pitchFamily="34" charset="0"/>
              </a:rPr>
              <a:t>Disputen</a:t>
            </a:r>
          </a:p>
          <a:p>
            <a:pPr marL="971550" lvl="1" indent="-285750"/>
            <a:r>
              <a:rPr lang="nl-NL" sz="1600" dirty="0">
                <a:latin typeface="Century Gothic" panose="020B0502020202020204" pitchFamily="34" charset="0"/>
              </a:rPr>
              <a:t>Mastercoördinatoren</a:t>
            </a:r>
          </a:p>
          <a:p>
            <a:pPr marL="971550" lvl="1" indent="-285750"/>
            <a:r>
              <a:rPr lang="nl-NL" sz="1600" dirty="0" smtClean="0">
                <a:latin typeface="Century Gothic" panose="020B0502020202020204" pitchFamily="34" charset="0"/>
              </a:rPr>
              <a:t>SVR-O</a:t>
            </a:r>
          </a:p>
          <a:p>
            <a:pPr marL="971550" lvl="1" indent="-285750"/>
            <a:r>
              <a:rPr lang="nl-NL" sz="1600" dirty="0" smtClean="0">
                <a:latin typeface="Century Gothic" panose="020B0502020202020204" pitchFamily="34" charset="0"/>
              </a:rPr>
              <a:t>OOO</a:t>
            </a:r>
            <a:endParaRPr lang="nl-NL" sz="1600" dirty="0">
              <a:latin typeface="Century Gothic" panose="020B0502020202020204" pitchFamily="34" charset="0"/>
            </a:endParaRPr>
          </a:p>
          <a:p>
            <a:pPr marL="971550" lvl="1" indent="-285750"/>
            <a:r>
              <a:rPr lang="nl-NL" sz="1600" dirty="0">
                <a:latin typeface="Century Gothic" panose="020B0502020202020204" pitchFamily="34" charset="0"/>
              </a:rPr>
              <a:t>…</a:t>
            </a:r>
          </a:p>
          <a:p>
            <a:pPr marL="285750" indent="-285750">
              <a:buFont typeface="Arial" panose="020B0604020202020204" pitchFamily="34" charset="0"/>
              <a:buChar char="•"/>
            </a:pPr>
            <a:r>
              <a:rPr lang="nl-NL" dirty="0"/>
              <a:t>Vertegenwoordig altijd het belang van de student!</a:t>
            </a:r>
          </a:p>
          <a:p>
            <a:pPr marL="285750" indent="-285750">
              <a:buFont typeface="Arial" panose="020B0604020202020204" pitchFamily="34" charset="0"/>
              <a:buChar char="•"/>
            </a:pPr>
            <a:r>
              <a:rPr lang="nl-NL" dirty="0"/>
              <a:t>Op zoek naar innovatie </a:t>
            </a:r>
          </a:p>
          <a:p>
            <a:pPr marL="285750" indent="-285750">
              <a:buFont typeface="Arial" panose="020B0604020202020204" pitchFamily="34" charset="0"/>
              <a:buChar char="•"/>
            </a:pPr>
            <a:r>
              <a:rPr lang="nl-NL" dirty="0"/>
              <a:t>Master voorlichting</a:t>
            </a:r>
          </a:p>
          <a:p>
            <a:pPr marL="285750" indent="-285750">
              <a:buFont typeface="Arial" panose="020B0604020202020204" pitchFamily="34" charset="0"/>
              <a:buChar char="•"/>
            </a:pPr>
            <a:endParaRPr lang="nl-NL" dirty="0"/>
          </a:p>
          <a:p>
            <a:endParaRPr lang="nl-NL" dirty="0"/>
          </a:p>
        </p:txBody>
      </p:sp>
      <p:sp>
        <p:nvSpPr>
          <p:cNvPr id="5" name="Text Placeholder 4"/>
          <p:cNvSpPr>
            <a:spLocks noGrp="1"/>
          </p:cNvSpPr>
          <p:nvPr>
            <p:ph type="body" sz="quarter" idx="12"/>
          </p:nvPr>
        </p:nvSpPr>
        <p:spPr/>
        <p:txBody>
          <a:bodyPr>
            <a:normAutofit fontScale="92500" lnSpcReduction="20000"/>
          </a:bodyPr>
          <a:lstStyle/>
          <a:p>
            <a:r>
              <a:rPr lang="nl-NL" dirty="0"/>
              <a:t>Naast de master </a:t>
            </a:r>
          </a:p>
        </p:txBody>
      </p:sp>
      <p:sp>
        <p:nvSpPr>
          <p:cNvPr id="6" name="Text Placeholder 5"/>
          <p:cNvSpPr>
            <a:spLocks noGrp="1"/>
          </p:cNvSpPr>
          <p:nvPr>
            <p:ph type="body" sz="quarter" idx="13"/>
          </p:nvPr>
        </p:nvSpPr>
        <p:spPr>
          <a:xfrm>
            <a:off x="6888722" y="2543564"/>
            <a:ext cx="3116805" cy="2705092"/>
          </a:xfrm>
        </p:spPr>
        <p:txBody>
          <a:bodyPr>
            <a:normAutofit/>
          </a:bodyPr>
          <a:lstStyle/>
          <a:p>
            <a:pPr marL="285750" indent="-285750">
              <a:buFont typeface="Arial" panose="020B0604020202020204" pitchFamily="34" charset="0"/>
              <a:buChar char="•"/>
            </a:pPr>
            <a:r>
              <a:rPr lang="nl-NL" dirty="0"/>
              <a:t>Veel grote projecten </a:t>
            </a:r>
          </a:p>
          <a:p>
            <a:pPr marL="285750" indent="-285750">
              <a:buFont typeface="Arial" panose="020B0604020202020204" pitchFamily="34" charset="0"/>
              <a:buChar char="•"/>
            </a:pPr>
            <a:r>
              <a:rPr lang="nl-NL" dirty="0"/>
              <a:t>Ruimte voor grote commissies </a:t>
            </a:r>
          </a:p>
          <a:p>
            <a:pPr marL="285750" indent="-285750">
              <a:buFont typeface="Arial" panose="020B0604020202020204" pitchFamily="34" charset="0"/>
              <a:buChar char="•"/>
            </a:pPr>
            <a:r>
              <a:rPr lang="nl-NL" dirty="0"/>
              <a:t>Veel </a:t>
            </a:r>
            <a:r>
              <a:rPr lang="nl-NL" dirty="0" smtClean="0"/>
              <a:t>bestuursgenoten helpen</a:t>
            </a:r>
          </a:p>
          <a:p>
            <a:pPr marL="285750" indent="-285750">
              <a:buFont typeface="Arial" panose="020B0604020202020204" pitchFamily="34" charset="0"/>
              <a:buChar char="•"/>
            </a:pPr>
            <a:r>
              <a:rPr lang="nl-NL" dirty="0" smtClean="0"/>
              <a:t>Andere </a:t>
            </a:r>
            <a:r>
              <a:rPr lang="nl-NL" dirty="0" err="1" smtClean="0"/>
              <a:t>SV’tjes</a:t>
            </a:r>
            <a:endParaRPr lang="nl-NL" dirty="0"/>
          </a:p>
        </p:txBody>
      </p:sp>
    </p:spTree>
    <p:extLst>
      <p:ext uri="{BB962C8B-B14F-4D97-AF65-F5344CB8AC3E}">
        <p14:creationId xmlns:p14="http://schemas.microsoft.com/office/powerpoint/2010/main" val="577715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12553" r="51434" b="10355"/>
          <a:stretch/>
        </p:blipFill>
        <p:spPr>
          <a:xfrm>
            <a:off x="6930966" y="629280"/>
            <a:ext cx="1624239" cy="1943815"/>
          </a:xfrm>
          <a:prstGeom prst="rect">
            <a:avLst/>
          </a:prstGeom>
        </p:spPr>
      </p:pic>
      <p:sp>
        <p:nvSpPr>
          <p:cNvPr id="7" name="Text Placeholder 6"/>
          <p:cNvSpPr>
            <a:spLocks noGrp="1"/>
          </p:cNvSpPr>
          <p:nvPr>
            <p:ph type="body" sz="quarter" idx="10"/>
          </p:nvPr>
        </p:nvSpPr>
        <p:spPr/>
        <p:txBody>
          <a:bodyPr>
            <a:normAutofit fontScale="92500" lnSpcReduction="10000"/>
          </a:bodyPr>
          <a:lstStyle/>
          <a:p>
            <a:r>
              <a:rPr lang="nl-NL" dirty="0" smtClean="0"/>
              <a:t>Promotie</a:t>
            </a:r>
            <a:endParaRPr lang="en-US" dirty="0"/>
          </a:p>
        </p:txBody>
      </p:sp>
      <p:sp>
        <p:nvSpPr>
          <p:cNvPr id="11" name="Text Placeholder 10"/>
          <p:cNvSpPr>
            <a:spLocks noGrp="1"/>
          </p:cNvSpPr>
          <p:nvPr>
            <p:ph type="body" sz="quarter" idx="11"/>
          </p:nvPr>
        </p:nvSpPr>
        <p:spPr>
          <a:xfrm>
            <a:off x="3339979" y="2543563"/>
            <a:ext cx="3116805" cy="1662677"/>
          </a:xfrm>
        </p:spPr>
        <p:txBody>
          <a:bodyPr/>
          <a:lstStyle/>
          <a:p>
            <a:pPr marL="285750" indent="-285750">
              <a:buFont typeface="Arial" panose="020B0604020202020204" pitchFamily="34" charset="0"/>
              <a:buChar char="•"/>
            </a:pPr>
            <a:r>
              <a:rPr lang="nl-NL" dirty="0" smtClean="0"/>
              <a:t>Eindverantwoordelijk voor algehele promotie</a:t>
            </a:r>
          </a:p>
          <a:p>
            <a:pPr marL="285750" indent="-285750">
              <a:buFont typeface="Arial" panose="020B0604020202020204" pitchFamily="34" charset="0"/>
              <a:buChar char="•"/>
            </a:pPr>
            <a:r>
              <a:rPr lang="nl-NL" dirty="0" smtClean="0"/>
              <a:t>Commissies ondersteunen</a:t>
            </a:r>
          </a:p>
          <a:p>
            <a:pPr marL="285750" indent="-285750">
              <a:buFont typeface="Arial" panose="020B0604020202020204" pitchFamily="34" charset="0"/>
              <a:buChar char="•"/>
            </a:pPr>
            <a:r>
              <a:rPr lang="nl-NL" dirty="0" smtClean="0"/>
              <a:t>Lekker creatief</a:t>
            </a:r>
          </a:p>
          <a:p>
            <a:pPr marL="285750" indent="-285750">
              <a:buFont typeface="Arial" panose="020B0604020202020204" pitchFamily="34" charset="0"/>
              <a:buChar char="•"/>
            </a:pPr>
            <a:endParaRPr lang="nl-NL" dirty="0" smtClean="0"/>
          </a:p>
        </p:txBody>
      </p:sp>
      <p:sp>
        <p:nvSpPr>
          <p:cNvPr id="4" name="Titel 3"/>
          <p:cNvSpPr>
            <a:spLocks noGrp="1"/>
          </p:cNvSpPr>
          <p:nvPr>
            <p:ph type="title"/>
          </p:nvPr>
        </p:nvSpPr>
        <p:spPr>
          <a:xfrm>
            <a:off x="744119" y="798144"/>
            <a:ext cx="6251671" cy="1156335"/>
          </a:xfrm>
        </p:spPr>
        <p:txBody>
          <a:bodyPr/>
          <a:lstStyle/>
          <a:p>
            <a:r>
              <a:rPr lang="nl-NL" dirty="0" smtClean="0"/>
              <a:t>Commissaris Carrière &amp; Promotie</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611" y="1460137"/>
            <a:ext cx="1550932" cy="1550932"/>
          </a:xfrm>
          <a:prstGeom prst="rect">
            <a:avLst/>
          </a:prstGeom>
        </p:spPr>
      </p:pic>
      <p:sp>
        <p:nvSpPr>
          <p:cNvPr id="15" name="Text Placeholder 6"/>
          <p:cNvSpPr>
            <a:spLocks noGrp="1"/>
          </p:cNvSpPr>
          <p:nvPr>
            <p:ph type="body" sz="quarter" idx="10"/>
          </p:nvPr>
        </p:nvSpPr>
        <p:spPr>
          <a:xfrm>
            <a:off x="3339980" y="4411248"/>
            <a:ext cx="3116804" cy="297307"/>
          </a:xfrm>
        </p:spPr>
        <p:txBody>
          <a:bodyPr>
            <a:normAutofit fontScale="92500" lnSpcReduction="10000"/>
          </a:bodyPr>
          <a:lstStyle/>
          <a:p>
            <a:r>
              <a:rPr lang="nl-NL" dirty="0" smtClean="0"/>
              <a:t>Overige taken</a:t>
            </a:r>
            <a:endParaRPr lang="en-US" dirty="0"/>
          </a:p>
        </p:txBody>
      </p:sp>
      <p:sp>
        <p:nvSpPr>
          <p:cNvPr id="16" name="Text Placeholder 10"/>
          <p:cNvSpPr>
            <a:spLocks noGrp="1"/>
          </p:cNvSpPr>
          <p:nvPr>
            <p:ph type="body" sz="quarter" idx="11"/>
          </p:nvPr>
        </p:nvSpPr>
        <p:spPr>
          <a:xfrm>
            <a:off x="3339979" y="4689466"/>
            <a:ext cx="3116805" cy="1536767"/>
          </a:xfrm>
        </p:spPr>
        <p:txBody>
          <a:bodyPr>
            <a:normAutofit fontScale="92500" lnSpcReduction="10000"/>
          </a:bodyPr>
          <a:lstStyle/>
          <a:p>
            <a:pPr marL="285750" indent="-285750">
              <a:buFont typeface="Arial" panose="020B0604020202020204" pitchFamily="34" charset="0"/>
              <a:buChar char="•"/>
            </a:pPr>
            <a:r>
              <a:rPr lang="nl-NL" dirty="0" smtClean="0"/>
              <a:t>Ontwerpwedstrijd</a:t>
            </a:r>
          </a:p>
          <a:p>
            <a:pPr marL="285750" indent="-285750">
              <a:buFont typeface="Arial" panose="020B0604020202020204" pitchFamily="34" charset="0"/>
              <a:buChar char="•"/>
            </a:pPr>
            <a:r>
              <a:rPr lang="nl-NL" dirty="0" smtClean="0"/>
              <a:t>Ouderdagen</a:t>
            </a:r>
          </a:p>
          <a:p>
            <a:pPr marL="285750" indent="-285750">
              <a:buFont typeface="Arial" panose="020B0604020202020204" pitchFamily="34" charset="0"/>
              <a:buChar char="•"/>
            </a:pPr>
            <a:r>
              <a:rPr lang="nl-NL" dirty="0" smtClean="0"/>
              <a:t>Commissieleden werven</a:t>
            </a:r>
          </a:p>
          <a:p>
            <a:pPr marL="285750" indent="-285750">
              <a:buFont typeface="Arial" panose="020B0604020202020204" pitchFamily="34" charset="0"/>
              <a:buChar char="•"/>
            </a:pPr>
            <a:r>
              <a:rPr lang="nl-NL" dirty="0" smtClean="0"/>
              <a:t>Klein aantal commissies </a:t>
            </a:r>
            <a:r>
              <a:rPr lang="nl-NL" dirty="0" err="1" smtClean="0"/>
              <a:t>QQ’en</a:t>
            </a:r>
            <a:endParaRPr lang="nl-NL" dirty="0" smtClean="0"/>
          </a:p>
          <a:p>
            <a:pPr marL="285750" indent="-285750">
              <a:buFont typeface="Arial" panose="020B0604020202020204" pitchFamily="34" charset="0"/>
              <a:buChar char="•"/>
            </a:pPr>
            <a:endParaRPr lang="en-US" dirty="0"/>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0949" y="308490"/>
            <a:ext cx="1248599" cy="221973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9881" y="2922870"/>
            <a:ext cx="2851266" cy="1900844"/>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6778" y="4206240"/>
            <a:ext cx="3118742" cy="2080207"/>
          </a:xfrm>
          <a:prstGeom prst="rect">
            <a:avLst/>
          </a:prstGeom>
        </p:spPr>
      </p:pic>
    </p:spTree>
    <p:extLst>
      <p:ext uri="{BB962C8B-B14F-4D97-AF65-F5344CB8AC3E}">
        <p14:creationId xmlns:p14="http://schemas.microsoft.com/office/powerpoint/2010/main" val="699156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708" y="3452936"/>
            <a:ext cx="3107810" cy="2071873"/>
          </a:xfrm>
          <a:prstGeom prst="rect">
            <a:avLst/>
          </a:prstGeom>
        </p:spPr>
      </p:pic>
      <p:sp>
        <p:nvSpPr>
          <p:cNvPr id="7" name="Titel 3"/>
          <p:cNvSpPr>
            <a:spLocks noGrp="1"/>
          </p:cNvSpPr>
          <p:nvPr>
            <p:ph type="title"/>
          </p:nvPr>
        </p:nvSpPr>
        <p:spPr>
          <a:xfrm>
            <a:off x="744119" y="798144"/>
            <a:ext cx="6251671" cy="1156335"/>
          </a:xfrm>
        </p:spPr>
        <p:txBody>
          <a:bodyPr/>
          <a:lstStyle/>
          <a:p>
            <a:r>
              <a:rPr lang="nl-NL" dirty="0" smtClean="0"/>
              <a:t>Commissaris Carrière &amp; Promotie</a:t>
            </a:r>
            <a:endParaRPr lang="en-US" dirty="0"/>
          </a:p>
        </p:txBody>
      </p:sp>
      <p:sp>
        <p:nvSpPr>
          <p:cNvPr id="8" name="Text Placeholder 6"/>
          <p:cNvSpPr>
            <a:spLocks noGrp="1"/>
          </p:cNvSpPr>
          <p:nvPr>
            <p:ph type="body" sz="quarter" idx="10"/>
          </p:nvPr>
        </p:nvSpPr>
        <p:spPr>
          <a:xfrm>
            <a:off x="3339980" y="2265345"/>
            <a:ext cx="3116804" cy="297307"/>
          </a:xfrm>
        </p:spPr>
        <p:txBody>
          <a:bodyPr>
            <a:normAutofit fontScale="92500" lnSpcReduction="10000"/>
          </a:bodyPr>
          <a:lstStyle/>
          <a:p>
            <a:r>
              <a:rPr lang="nl-NL" dirty="0" smtClean="0"/>
              <a:t>De Delftse Bedrijvendagen</a:t>
            </a:r>
            <a:endParaRPr lang="en-US" dirty="0"/>
          </a:p>
        </p:txBody>
      </p:sp>
      <p:sp>
        <p:nvSpPr>
          <p:cNvPr id="9" name="Text Placeholder 10"/>
          <p:cNvSpPr>
            <a:spLocks noGrp="1"/>
          </p:cNvSpPr>
          <p:nvPr>
            <p:ph type="body" sz="quarter" idx="11"/>
          </p:nvPr>
        </p:nvSpPr>
        <p:spPr>
          <a:xfrm>
            <a:off x="3339979" y="2543563"/>
            <a:ext cx="3116805" cy="1945310"/>
          </a:xfrm>
        </p:spPr>
        <p:txBody>
          <a:bodyPr>
            <a:normAutofit/>
          </a:bodyPr>
          <a:lstStyle/>
          <a:p>
            <a:pPr marL="285750" indent="-285750">
              <a:buFont typeface="Arial" panose="020B0604020202020204" pitchFamily="34" charset="0"/>
              <a:buChar char="•"/>
            </a:pPr>
            <a:r>
              <a:rPr lang="nl-NL" dirty="0" smtClean="0"/>
              <a:t>Secretaris</a:t>
            </a:r>
          </a:p>
          <a:p>
            <a:pPr marL="285750" indent="-285750">
              <a:buFont typeface="Arial" panose="020B0604020202020204" pitchFamily="34" charset="0"/>
              <a:buChar char="•"/>
            </a:pPr>
            <a:r>
              <a:rPr lang="nl-NL" dirty="0" smtClean="0"/>
              <a:t>Bedrijven- en deelnemerscontact</a:t>
            </a:r>
          </a:p>
          <a:p>
            <a:pPr marL="285750" indent="-285750">
              <a:buFont typeface="Arial" panose="020B0604020202020204" pitchFamily="34" charset="0"/>
              <a:buChar char="•"/>
            </a:pPr>
            <a:r>
              <a:rPr lang="nl-NL" dirty="0" smtClean="0"/>
              <a:t>Grootste technische carrière-evenement van Nederland</a:t>
            </a:r>
          </a:p>
          <a:p>
            <a:pPr marL="285750" indent="-285750">
              <a:buFont typeface="Arial" panose="020B0604020202020204" pitchFamily="34" charset="0"/>
              <a:buChar char="•"/>
            </a:pP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9354" y="2323534"/>
            <a:ext cx="2711605" cy="180789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999" y="2562652"/>
            <a:ext cx="2108118" cy="547470"/>
          </a:xfrm>
          <a:prstGeom prst="rect">
            <a:avLst/>
          </a:prstGeom>
        </p:spPr>
      </p:pic>
    </p:spTree>
    <p:extLst>
      <p:ext uri="{BB962C8B-B14F-4D97-AF65-F5344CB8AC3E}">
        <p14:creationId xmlns:p14="http://schemas.microsoft.com/office/powerpoint/2010/main" val="2632418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6456784" y="2398656"/>
            <a:ext cx="3116804" cy="297307"/>
          </a:xfrm>
        </p:spPr>
        <p:txBody>
          <a:bodyPr>
            <a:normAutofit fontScale="92500" lnSpcReduction="10000"/>
          </a:bodyPr>
          <a:lstStyle/>
          <a:p>
            <a:r>
              <a:rPr lang="nl-NL" dirty="0" smtClean="0"/>
              <a:t>DCP</a:t>
            </a:r>
            <a:endParaRPr lang="nl-NL" dirty="0"/>
          </a:p>
        </p:txBody>
      </p:sp>
      <p:sp>
        <p:nvSpPr>
          <p:cNvPr id="4" name="Titel 3"/>
          <p:cNvSpPr>
            <a:spLocks noGrp="1"/>
          </p:cNvSpPr>
          <p:nvPr>
            <p:ph type="title"/>
          </p:nvPr>
        </p:nvSpPr>
        <p:spPr>
          <a:xfrm>
            <a:off x="744119" y="798144"/>
            <a:ext cx="7983421" cy="1156335"/>
          </a:xfrm>
        </p:spPr>
        <p:txBody>
          <a:bodyPr/>
          <a:lstStyle/>
          <a:p>
            <a:r>
              <a:rPr lang="nl-NL" dirty="0" smtClean="0"/>
              <a:t>Commissaris Externe Betrekkingen</a:t>
            </a:r>
            <a:endParaRPr lang="nl-NL" dirty="0"/>
          </a:p>
        </p:txBody>
      </p:sp>
      <p:pic>
        <p:nvPicPr>
          <p:cNvPr id="12" name="Afbeelding 11"/>
          <p:cNvPicPr>
            <a:picLocks noChangeAspect="1"/>
          </p:cNvPicPr>
          <p:nvPr/>
        </p:nvPicPr>
        <p:blipFill rotWithShape="1">
          <a:blip r:embed="rId2" cstate="print">
            <a:extLst>
              <a:ext uri="{28A0092B-C50C-407E-A947-70E740481C1C}">
                <a14:useLocalDpi xmlns:a14="http://schemas.microsoft.com/office/drawing/2010/main" val="0"/>
              </a:ext>
            </a:extLst>
          </a:blip>
          <a:srcRect l="51747" t="27492" r="13356" b="15717"/>
          <a:stretch/>
        </p:blipFill>
        <p:spPr>
          <a:xfrm>
            <a:off x="527974" y="1954479"/>
            <a:ext cx="1968819" cy="2135983"/>
          </a:xfrm>
          <a:prstGeom prst="rect">
            <a:avLst/>
          </a:prstGeom>
        </p:spPr>
      </p:pic>
      <p:sp>
        <p:nvSpPr>
          <p:cNvPr id="13" name="AutoShape 2" descr="blob:file:///1ee33a55-6f8e-4c10-8361-522726e56e3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Afbeelding 13"/>
          <p:cNvPicPr>
            <a:picLocks noChangeAspect="1"/>
          </p:cNvPicPr>
          <p:nvPr/>
        </p:nvPicPr>
        <p:blipFill rotWithShape="1">
          <a:blip r:embed="rId3">
            <a:extLst>
              <a:ext uri="{28A0092B-C50C-407E-A947-70E740481C1C}">
                <a14:useLocalDpi xmlns:a14="http://schemas.microsoft.com/office/drawing/2010/main" val="0"/>
              </a:ext>
            </a:extLst>
          </a:blip>
          <a:srcRect t="25575" b="13211"/>
          <a:stretch/>
        </p:blipFill>
        <p:spPr>
          <a:xfrm>
            <a:off x="7520620" y="-334895"/>
            <a:ext cx="2301527" cy="3049947"/>
          </a:xfrm>
          <a:prstGeom prst="rect">
            <a:avLst/>
          </a:prstGeom>
        </p:spPr>
      </p:pic>
      <p:pic>
        <p:nvPicPr>
          <p:cNvPr id="16" name="Afbeelding 15"/>
          <p:cNvPicPr>
            <a:picLocks noChangeAspect="1"/>
          </p:cNvPicPr>
          <p:nvPr/>
        </p:nvPicPr>
        <p:blipFill rotWithShape="1">
          <a:blip r:embed="rId4" cstate="print">
            <a:extLst>
              <a:ext uri="{28A0092B-C50C-407E-A947-70E740481C1C}">
                <a14:useLocalDpi xmlns:a14="http://schemas.microsoft.com/office/drawing/2010/main" val="0"/>
              </a:ext>
            </a:extLst>
          </a:blip>
          <a:srcRect l="28397" t="24242" r="30390" b="18182"/>
          <a:stretch/>
        </p:blipFill>
        <p:spPr>
          <a:xfrm rot="20398885">
            <a:off x="991832" y="3695071"/>
            <a:ext cx="2296836" cy="2139210"/>
          </a:xfrm>
          <a:prstGeom prst="rect">
            <a:avLst/>
          </a:prstGeom>
        </p:spPr>
      </p:pic>
      <p:pic>
        <p:nvPicPr>
          <p:cNvPr id="18" name="Afbeelding 17"/>
          <p:cNvPicPr>
            <a:picLocks noChangeAspect="1"/>
          </p:cNvPicPr>
          <p:nvPr/>
        </p:nvPicPr>
        <p:blipFill rotWithShape="1">
          <a:blip r:embed="rId5">
            <a:extLst>
              <a:ext uri="{28A0092B-C50C-407E-A947-70E740481C1C}">
                <a14:useLocalDpi xmlns:a14="http://schemas.microsoft.com/office/drawing/2010/main" val="0"/>
              </a:ext>
            </a:extLst>
          </a:blip>
          <a:srcRect t="16582" b="6518"/>
          <a:stretch/>
        </p:blipFill>
        <p:spPr>
          <a:xfrm>
            <a:off x="7961313" y="3380503"/>
            <a:ext cx="2054806" cy="3420830"/>
          </a:xfrm>
          <a:prstGeom prst="rect">
            <a:avLst/>
          </a:prstGeom>
        </p:spPr>
      </p:pic>
      <p:pic>
        <p:nvPicPr>
          <p:cNvPr id="19" name="Afbeelding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88299">
            <a:off x="10198860" y="1695237"/>
            <a:ext cx="1769255" cy="3342652"/>
          </a:xfrm>
          <a:prstGeom prst="rect">
            <a:avLst/>
          </a:prstGeom>
        </p:spPr>
      </p:pic>
      <p:pic>
        <p:nvPicPr>
          <p:cNvPr id="20" name="Afbeelding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6859" y="4613607"/>
            <a:ext cx="3560495" cy="2002779"/>
          </a:xfrm>
          <a:prstGeom prst="rect">
            <a:avLst/>
          </a:prstGeom>
        </p:spPr>
      </p:pic>
      <p:pic>
        <p:nvPicPr>
          <p:cNvPr id="1026" name="Picture 2" descr="Welcome – Delft Career Platfor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7391" y="233891"/>
            <a:ext cx="2772383" cy="1245426"/>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tekst 2"/>
          <p:cNvSpPr>
            <a:spLocks noGrp="1"/>
          </p:cNvSpPr>
          <p:nvPr>
            <p:ph type="body" sz="quarter" idx="11"/>
          </p:nvPr>
        </p:nvSpPr>
        <p:spPr>
          <a:xfrm>
            <a:off x="6456784" y="2695963"/>
            <a:ext cx="3116805" cy="3235786"/>
          </a:xfrm>
        </p:spPr>
        <p:txBody>
          <a:bodyPr/>
          <a:lstStyle/>
          <a:p>
            <a:pPr marL="285750" indent="-285750">
              <a:buFontTx/>
              <a:buChar char="-"/>
            </a:pPr>
            <a:r>
              <a:rPr lang="nl-NL" dirty="0" smtClean="0"/>
              <a:t>80-20</a:t>
            </a:r>
          </a:p>
          <a:p>
            <a:pPr marL="285750" indent="-285750">
              <a:buFontTx/>
              <a:buChar char="-"/>
            </a:pPr>
            <a:r>
              <a:rPr lang="nl-NL" dirty="0" smtClean="0"/>
              <a:t>Secretaris</a:t>
            </a:r>
          </a:p>
          <a:p>
            <a:pPr marL="285750" indent="-285750">
              <a:buFontTx/>
              <a:buChar char="-"/>
            </a:pPr>
            <a:r>
              <a:rPr lang="nl-NL" dirty="0" smtClean="0"/>
              <a:t>Nieuwe website</a:t>
            </a:r>
          </a:p>
        </p:txBody>
      </p:sp>
      <p:pic>
        <p:nvPicPr>
          <p:cNvPr id="17" name="Afbeelding 16"/>
          <p:cNvPicPr>
            <a:picLocks noChangeAspect="1"/>
          </p:cNvPicPr>
          <p:nvPr/>
        </p:nvPicPr>
        <p:blipFill rotWithShape="1">
          <a:blip r:embed="rId9" cstate="print">
            <a:extLst>
              <a:ext uri="{28A0092B-C50C-407E-A947-70E740481C1C}">
                <a14:useLocalDpi xmlns:a14="http://schemas.microsoft.com/office/drawing/2010/main" val="0"/>
              </a:ext>
            </a:extLst>
          </a:blip>
          <a:srcRect l="34854" t="30424" r="31755" b="13212"/>
          <a:stretch/>
        </p:blipFill>
        <p:spPr>
          <a:xfrm>
            <a:off x="5083761" y="1389281"/>
            <a:ext cx="1320761" cy="1487056"/>
          </a:xfrm>
          <a:prstGeom prst="rect">
            <a:avLst/>
          </a:prstGeom>
        </p:spPr>
      </p:pic>
      <p:pic>
        <p:nvPicPr>
          <p:cNvPr id="21" name="Afbeelding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3745" y="2211158"/>
            <a:ext cx="2943724" cy="2338690"/>
          </a:xfrm>
          <a:prstGeom prst="rect">
            <a:avLst/>
          </a:prstGeom>
        </p:spPr>
      </p:pic>
      <p:sp>
        <p:nvSpPr>
          <p:cNvPr id="11" name="Tijdelijke aanduiding voor tekst 2"/>
          <p:cNvSpPr>
            <a:spLocks noGrp="1"/>
          </p:cNvSpPr>
          <p:nvPr>
            <p:ph type="body" sz="quarter" idx="11"/>
          </p:nvPr>
        </p:nvSpPr>
        <p:spPr>
          <a:xfrm>
            <a:off x="3492379" y="2695963"/>
            <a:ext cx="3116805" cy="3235786"/>
          </a:xfrm>
        </p:spPr>
        <p:txBody>
          <a:bodyPr/>
          <a:lstStyle/>
          <a:p>
            <a:pPr marL="285750" indent="-285750">
              <a:buFontTx/>
              <a:buChar char="-"/>
            </a:pPr>
            <a:r>
              <a:rPr lang="nl-NL" dirty="0" smtClean="0"/>
              <a:t>Mailen</a:t>
            </a:r>
          </a:p>
          <a:p>
            <a:pPr marL="285750" indent="-285750">
              <a:buFontTx/>
              <a:buChar char="-"/>
            </a:pPr>
            <a:r>
              <a:rPr lang="nl-NL" dirty="0" smtClean="0"/>
              <a:t>Lunchlezingen</a:t>
            </a:r>
          </a:p>
          <a:p>
            <a:pPr marL="285750" indent="-285750">
              <a:buFontTx/>
              <a:buChar char="-"/>
            </a:pPr>
            <a:r>
              <a:rPr lang="nl-NL" dirty="0" smtClean="0"/>
              <a:t>Verkooppraatjes</a:t>
            </a:r>
          </a:p>
          <a:p>
            <a:pPr marL="285750" indent="-285750">
              <a:buFontTx/>
              <a:buChar char="-"/>
            </a:pPr>
            <a:r>
              <a:rPr lang="nl-NL" dirty="0" smtClean="0"/>
              <a:t>Connecties (vo)</a:t>
            </a:r>
          </a:p>
          <a:p>
            <a:pPr marL="285750" indent="-285750">
              <a:buFontTx/>
              <a:buChar char="-"/>
            </a:pPr>
            <a:r>
              <a:rPr lang="nl-NL" dirty="0" smtClean="0"/>
              <a:t>Geld </a:t>
            </a:r>
            <a:r>
              <a:rPr lang="nl-NL" dirty="0" err="1" smtClean="0"/>
              <a:t>binnenharken</a:t>
            </a:r>
            <a:endParaRPr lang="nl-NL" dirty="0" smtClean="0"/>
          </a:p>
        </p:txBody>
      </p:sp>
      <p:sp>
        <p:nvSpPr>
          <p:cNvPr id="10" name="Tijdelijke aanduiding voor tekst 1"/>
          <p:cNvSpPr>
            <a:spLocks noGrp="1"/>
          </p:cNvSpPr>
          <p:nvPr>
            <p:ph type="body" sz="quarter" idx="10"/>
          </p:nvPr>
        </p:nvSpPr>
        <p:spPr>
          <a:xfrm>
            <a:off x="3492380" y="2417745"/>
            <a:ext cx="3116804" cy="297307"/>
          </a:xfrm>
        </p:spPr>
        <p:txBody>
          <a:bodyPr>
            <a:normAutofit fontScale="92500" lnSpcReduction="10000"/>
          </a:bodyPr>
          <a:lstStyle/>
          <a:p>
            <a:r>
              <a:rPr lang="nl-NL" dirty="0" smtClean="0"/>
              <a:t>Geld</a:t>
            </a:r>
            <a:endParaRPr lang="nl-NL" dirty="0"/>
          </a:p>
        </p:txBody>
      </p:sp>
    </p:spTree>
    <p:extLst>
      <p:ext uri="{BB962C8B-B14F-4D97-AF65-F5344CB8AC3E}">
        <p14:creationId xmlns:p14="http://schemas.microsoft.com/office/powerpoint/2010/main" val="682054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normAutofit fontScale="92500" lnSpcReduction="10000"/>
          </a:bodyPr>
          <a:lstStyle/>
          <a:p>
            <a:r>
              <a:rPr lang="nl-NL" dirty="0" smtClean="0"/>
              <a:t>Lustrum</a:t>
            </a:r>
            <a:endParaRPr lang="nl-NL" dirty="0"/>
          </a:p>
        </p:txBody>
      </p:sp>
      <p:sp>
        <p:nvSpPr>
          <p:cNvPr id="3" name="Tijdelijke aanduiding voor tekst 2"/>
          <p:cNvSpPr>
            <a:spLocks noGrp="1"/>
          </p:cNvSpPr>
          <p:nvPr>
            <p:ph type="body" sz="quarter" idx="11"/>
          </p:nvPr>
        </p:nvSpPr>
        <p:spPr>
          <a:xfrm>
            <a:off x="3339979" y="2543562"/>
            <a:ext cx="3116805" cy="3757649"/>
          </a:xfrm>
        </p:spPr>
        <p:txBody>
          <a:bodyPr>
            <a:normAutofit lnSpcReduction="10000"/>
          </a:bodyPr>
          <a:lstStyle/>
          <a:p>
            <a:pPr marL="285750" indent="-285750">
              <a:buFont typeface="Arial" panose="020B0604020202020204" pitchFamily="34" charset="0"/>
              <a:buChar char="•"/>
            </a:pPr>
            <a:r>
              <a:rPr lang="nl-NL" dirty="0" err="1" smtClean="0"/>
              <a:t>All-rounder</a:t>
            </a:r>
            <a:endParaRPr lang="nl-NL" dirty="0" smtClean="0"/>
          </a:p>
          <a:p>
            <a:pPr marL="285750" indent="-285750">
              <a:buFont typeface="Arial" panose="020B0604020202020204" pitchFamily="34" charset="0"/>
              <a:buChar char="•"/>
            </a:pPr>
            <a:r>
              <a:rPr lang="nl-NL" dirty="0" smtClean="0"/>
              <a:t>Lustrum BV</a:t>
            </a:r>
          </a:p>
          <a:p>
            <a:pPr marL="285750" indent="-285750">
              <a:buFont typeface="Arial" panose="020B0604020202020204" pitchFamily="34" charset="0"/>
              <a:buChar char="•"/>
            </a:pPr>
            <a:r>
              <a:rPr lang="nl-NL" dirty="0" smtClean="0"/>
              <a:t>LBC</a:t>
            </a:r>
          </a:p>
          <a:p>
            <a:pPr marL="285750" indent="-285750">
              <a:buFont typeface="Arial" panose="020B0604020202020204" pitchFamily="34" charset="0"/>
              <a:buChar char="•"/>
            </a:pPr>
            <a:r>
              <a:rPr lang="nl-NL" dirty="0" smtClean="0"/>
              <a:t>Vroeg beginnen</a:t>
            </a:r>
          </a:p>
          <a:p>
            <a:pPr marL="285750" indent="-285750">
              <a:buFont typeface="Arial" panose="020B0604020202020204" pitchFamily="34" charset="0"/>
              <a:buChar char="•"/>
            </a:pPr>
            <a:r>
              <a:rPr lang="nl-NL" dirty="0" smtClean="0"/>
              <a:t>Veel </a:t>
            </a:r>
            <a:r>
              <a:rPr lang="nl-NL" dirty="0" err="1" smtClean="0"/>
              <a:t>merch</a:t>
            </a:r>
            <a:endParaRPr lang="nl-NL" dirty="0" smtClean="0"/>
          </a:p>
          <a:p>
            <a:pPr marL="285750" indent="-285750">
              <a:buFont typeface="Arial" panose="020B0604020202020204" pitchFamily="34" charset="0"/>
              <a:buChar char="•"/>
            </a:pPr>
            <a:r>
              <a:rPr lang="nl-NL" dirty="0" smtClean="0"/>
              <a:t>Parttime/ fulltime</a:t>
            </a:r>
          </a:p>
          <a:p>
            <a:pPr marL="285750" indent="-285750">
              <a:buFont typeface="Arial" panose="020B0604020202020204" pitchFamily="34" charset="0"/>
              <a:buChar char="•"/>
            </a:pPr>
            <a:r>
              <a:rPr lang="nl-NL" dirty="0" smtClean="0"/>
              <a:t>Eens in de 5 jaar</a:t>
            </a:r>
          </a:p>
          <a:p>
            <a:pPr marL="285750" indent="-285750">
              <a:buFont typeface="Arial" panose="020B0604020202020204" pitchFamily="34" charset="0"/>
              <a:buChar char="•"/>
            </a:pPr>
            <a:r>
              <a:rPr lang="nl-NL" dirty="0" smtClean="0"/>
              <a:t>Evaluatie en documentatie</a:t>
            </a:r>
          </a:p>
          <a:p>
            <a:pPr marL="285750" indent="-285750">
              <a:buFont typeface="Arial" panose="020B0604020202020204" pitchFamily="34" charset="0"/>
              <a:buChar char="•"/>
            </a:pPr>
            <a:r>
              <a:rPr lang="nl-NL" dirty="0"/>
              <a:t>Veel vrijheid</a:t>
            </a:r>
          </a:p>
          <a:p>
            <a:pPr marL="285750" indent="-285750">
              <a:buFont typeface="Arial" panose="020B0604020202020204" pitchFamily="34" charset="0"/>
              <a:buChar char="•"/>
            </a:pPr>
            <a:r>
              <a:rPr lang="nl-NL" dirty="0" err="1" smtClean="0"/>
              <a:t>Lustrumadtjes</a:t>
            </a:r>
            <a:endParaRPr lang="nl-NL" dirty="0"/>
          </a:p>
        </p:txBody>
      </p:sp>
      <p:sp>
        <p:nvSpPr>
          <p:cNvPr id="4" name="Titel 3"/>
          <p:cNvSpPr>
            <a:spLocks noGrp="1"/>
          </p:cNvSpPr>
          <p:nvPr>
            <p:ph type="title"/>
          </p:nvPr>
        </p:nvSpPr>
        <p:spPr>
          <a:xfrm>
            <a:off x="744119" y="798144"/>
            <a:ext cx="3909361" cy="1156335"/>
          </a:xfrm>
        </p:spPr>
        <p:txBody>
          <a:bodyPr/>
          <a:lstStyle/>
          <a:p>
            <a:r>
              <a:rPr lang="nl-NL" dirty="0" smtClean="0"/>
              <a:t>Commissaris Lustrum</a:t>
            </a:r>
            <a:endParaRPr lang="nl-NL" dirty="0"/>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5993" y="417897"/>
            <a:ext cx="2198827" cy="3298549"/>
          </a:xfrm>
          <a:prstGeom prst="rect">
            <a:avLst/>
          </a:prstGeom>
        </p:spPr>
      </p:pic>
      <p:pic>
        <p:nvPicPr>
          <p:cNvPr id="1026" name="Picture 2" descr="J:\3me\sv\wgleegh\Bestuur\Algemeen\30e lustrum\Lustrumbegeleidingscommissie\7. Huisstijl-LOGO\000FINALHUISSTIJL\Logo\LW groen\1. Official Logo Ignite Your Fu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1293" y="4195642"/>
            <a:ext cx="2273527" cy="6726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3me\sv\wgleegh\Bestuur\14. Overdracht\2. Kennisoverdracht\3. Particulier\1. Functiespecifiek\8. Commissaris Lustrum\150 (2017-2018)\gadget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088213" y="-175286"/>
            <a:ext cx="1611028" cy="287388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8160" y="2494822"/>
            <a:ext cx="2802510" cy="1868340"/>
          </a:xfrm>
          <a:prstGeom prst="rect">
            <a:avLst/>
          </a:prstGeom>
        </p:spPr>
      </p:pic>
    </p:spTree>
    <p:extLst>
      <p:ext uri="{BB962C8B-B14F-4D97-AF65-F5344CB8AC3E}">
        <p14:creationId xmlns:p14="http://schemas.microsoft.com/office/powerpoint/2010/main" val="10275065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a:xfrm>
            <a:off x="3294342" y="289232"/>
            <a:ext cx="4201555" cy="6568767"/>
          </a:xfrm>
        </p:spPr>
        <p:txBody>
          <a:bodyPr>
            <a:normAutofit/>
          </a:bodyPr>
          <a:lstStyle/>
          <a:p>
            <a:r>
              <a:rPr lang="nl-NL" sz="1200" b="1" dirty="0" smtClean="0"/>
              <a:t>153</a:t>
            </a:r>
          </a:p>
          <a:p>
            <a:r>
              <a:rPr lang="nl-NL" sz="1200" i="1" dirty="0" smtClean="0"/>
              <a:t>Voorzitter</a:t>
            </a:r>
            <a:r>
              <a:rPr lang="nl-NL" sz="1200" dirty="0" smtClean="0"/>
              <a:t> Suze </a:t>
            </a:r>
            <a:r>
              <a:rPr lang="nl-NL" sz="1200" dirty="0"/>
              <a:t>van Santen 0621340271</a:t>
            </a:r>
            <a:endParaRPr lang="nl-NL" sz="1200" dirty="0" smtClean="0"/>
          </a:p>
          <a:p>
            <a:r>
              <a:rPr lang="nl-NL" sz="1200" i="1" dirty="0" smtClean="0"/>
              <a:t>Secretaris</a:t>
            </a:r>
            <a:r>
              <a:rPr lang="nl-NL" sz="1200" dirty="0" smtClean="0"/>
              <a:t> </a:t>
            </a:r>
            <a:r>
              <a:rPr lang="nl-NL" sz="1200" dirty="0"/>
              <a:t>Irene Hooijkaas 0640162950</a:t>
            </a:r>
            <a:endParaRPr lang="nl-NL" sz="1200" dirty="0" smtClean="0"/>
          </a:p>
          <a:p>
            <a:r>
              <a:rPr lang="nl-NL" sz="1200" i="1" dirty="0" smtClean="0"/>
              <a:t>Penningmeester</a:t>
            </a:r>
            <a:r>
              <a:rPr lang="nl-NL" sz="1200" dirty="0" smtClean="0"/>
              <a:t> Rosanne </a:t>
            </a:r>
            <a:r>
              <a:rPr lang="nl-NL" sz="1200" dirty="0"/>
              <a:t>Aartman 0657270423</a:t>
            </a:r>
            <a:endParaRPr lang="nl-NL" sz="1200" dirty="0" smtClean="0"/>
          </a:p>
          <a:p>
            <a:r>
              <a:rPr lang="nl-NL" sz="1200" i="1" dirty="0" smtClean="0"/>
              <a:t>Commissaris </a:t>
            </a:r>
            <a:r>
              <a:rPr lang="nl-NL" sz="1200" i="1" dirty="0" err="1" smtClean="0"/>
              <a:t>Onderwij</a:t>
            </a:r>
            <a:r>
              <a:rPr lang="nl-NL" sz="1200" i="1" dirty="0" smtClean="0"/>
              <a:t> Bachelor </a:t>
            </a:r>
            <a:r>
              <a:rPr lang="nl-NL" sz="1200" dirty="0" err="1" smtClean="0"/>
              <a:t>Finnegan</a:t>
            </a:r>
            <a:r>
              <a:rPr lang="nl-NL" sz="1200" dirty="0"/>
              <a:t> Blom 0629357392</a:t>
            </a:r>
            <a:endParaRPr lang="nl-NL" sz="1200" dirty="0" smtClean="0"/>
          </a:p>
          <a:p>
            <a:r>
              <a:rPr lang="nl-NL" sz="1200" i="1" dirty="0" smtClean="0"/>
              <a:t>Commissaris Onderwijs Master </a:t>
            </a:r>
            <a:r>
              <a:rPr lang="nl-NL" sz="1200" dirty="0" smtClean="0"/>
              <a:t>Jonathan </a:t>
            </a:r>
            <a:r>
              <a:rPr lang="nl-NL" sz="1200" dirty="0"/>
              <a:t>van </a:t>
            </a:r>
            <a:r>
              <a:rPr lang="nl-NL" sz="1200" dirty="0" smtClean="0"/>
              <a:t>Zanten 0634401611</a:t>
            </a:r>
          </a:p>
          <a:p>
            <a:r>
              <a:rPr lang="nl-NL" sz="1200" i="1" dirty="0" smtClean="0"/>
              <a:t>Commissaris Carrière en Promotie </a:t>
            </a:r>
            <a:r>
              <a:rPr lang="nl-NL" sz="1200" dirty="0" smtClean="0"/>
              <a:t>Jesse </a:t>
            </a:r>
            <a:r>
              <a:rPr lang="nl-NL" sz="1200" dirty="0"/>
              <a:t>Niers 0636183666</a:t>
            </a:r>
            <a:endParaRPr lang="nl-NL" sz="1200" dirty="0" smtClean="0"/>
          </a:p>
          <a:p>
            <a:r>
              <a:rPr lang="nl-NL" sz="1200" i="1" dirty="0" smtClean="0"/>
              <a:t>Commissaris Externe Betrekkingen </a:t>
            </a:r>
            <a:r>
              <a:rPr lang="nl-NL" sz="1200" dirty="0"/>
              <a:t>Sander Schipper 0620123471</a:t>
            </a:r>
            <a:endParaRPr lang="nl-NL" sz="1200" dirty="0" smtClean="0"/>
          </a:p>
          <a:p>
            <a:r>
              <a:rPr lang="nl-NL" sz="1200" b="1" dirty="0" smtClean="0"/>
              <a:t>152</a:t>
            </a:r>
          </a:p>
          <a:p>
            <a:r>
              <a:rPr lang="nl-NL" sz="1200" i="1" dirty="0" smtClean="0"/>
              <a:t>Voorzitter</a:t>
            </a:r>
            <a:r>
              <a:rPr lang="nl-NL" sz="1200" dirty="0" smtClean="0"/>
              <a:t> Esmée </a:t>
            </a:r>
            <a:r>
              <a:rPr lang="nl-NL" sz="1200" dirty="0"/>
              <a:t>Mooldijk 0640164347</a:t>
            </a:r>
            <a:endParaRPr lang="nl-NL" sz="1200" dirty="0" smtClean="0"/>
          </a:p>
          <a:p>
            <a:r>
              <a:rPr lang="nl-NL" sz="1200" i="1" dirty="0" smtClean="0"/>
              <a:t>Secretaris</a:t>
            </a:r>
            <a:r>
              <a:rPr lang="nl-NL" sz="1200" dirty="0" smtClean="0"/>
              <a:t> </a:t>
            </a:r>
            <a:r>
              <a:rPr lang="nl-NL" sz="1200" dirty="0"/>
              <a:t>Frédérique Oosterbaan </a:t>
            </a:r>
            <a:r>
              <a:rPr lang="nl-NL" sz="1200" dirty="0" smtClean="0"/>
              <a:t>0620519788</a:t>
            </a:r>
          </a:p>
          <a:p>
            <a:r>
              <a:rPr lang="nl-NL" sz="1200" i="1" dirty="0" smtClean="0"/>
              <a:t>Penningmeester</a:t>
            </a:r>
            <a:r>
              <a:rPr lang="nl-NL" sz="1200" dirty="0" smtClean="0"/>
              <a:t> Sam </a:t>
            </a:r>
            <a:r>
              <a:rPr lang="nl-NL" sz="1200" dirty="0"/>
              <a:t>Edmonds 0621169504</a:t>
            </a:r>
            <a:endParaRPr lang="nl-NL" sz="1200" dirty="0" smtClean="0"/>
          </a:p>
          <a:p>
            <a:r>
              <a:rPr lang="nl-NL" sz="1200" i="1" dirty="0" smtClean="0"/>
              <a:t>Commissaris Onderwijs Bachelor </a:t>
            </a:r>
            <a:r>
              <a:rPr lang="nl-NL" sz="1200" dirty="0" smtClean="0"/>
              <a:t>Pim van der </a:t>
            </a:r>
            <a:r>
              <a:rPr lang="nl-NL" sz="1200" dirty="0"/>
              <a:t>Velde  0683557254</a:t>
            </a:r>
            <a:endParaRPr lang="nl-NL" sz="1200" dirty="0" smtClean="0"/>
          </a:p>
          <a:p>
            <a:r>
              <a:rPr lang="nl-NL" sz="1200" i="1" dirty="0" smtClean="0"/>
              <a:t>Commissaris Onderwijs Master </a:t>
            </a:r>
            <a:r>
              <a:rPr lang="nl-NL" sz="1200" dirty="0" smtClean="0"/>
              <a:t>Ewoud </a:t>
            </a:r>
            <a:r>
              <a:rPr lang="nl-NL" sz="1200" dirty="0"/>
              <a:t>van Mourik </a:t>
            </a:r>
            <a:r>
              <a:rPr lang="nl-NL" sz="1200" dirty="0" smtClean="0"/>
              <a:t>0622784959 </a:t>
            </a:r>
          </a:p>
          <a:p>
            <a:r>
              <a:rPr lang="nl-NL" sz="1200" i="1" dirty="0" smtClean="0"/>
              <a:t>Commissaris Voorlichting </a:t>
            </a:r>
            <a:r>
              <a:rPr lang="nl-NL" sz="1200" dirty="0" smtClean="0"/>
              <a:t>Floor </a:t>
            </a:r>
            <a:r>
              <a:rPr lang="nl-NL" sz="1200" dirty="0"/>
              <a:t>Redel 0616667036</a:t>
            </a:r>
            <a:endParaRPr lang="nl-NL" sz="1200" dirty="0" smtClean="0"/>
          </a:p>
          <a:p>
            <a:r>
              <a:rPr lang="nl-NL" sz="1200" i="1" dirty="0" smtClean="0"/>
              <a:t>Commissaris Externe Betrekkingen </a:t>
            </a:r>
            <a:r>
              <a:rPr lang="nl-NL" sz="1200" dirty="0" smtClean="0"/>
              <a:t>Feike </a:t>
            </a:r>
            <a:r>
              <a:rPr lang="nl-NL" sz="1200" dirty="0" err="1"/>
              <a:t>Tijsma</a:t>
            </a:r>
            <a:r>
              <a:rPr lang="nl-NL" sz="1200" dirty="0"/>
              <a:t> </a:t>
            </a:r>
            <a:r>
              <a:rPr lang="nl-NL" sz="1200" dirty="0" smtClean="0"/>
              <a:t>0612816246</a:t>
            </a:r>
          </a:p>
          <a:p>
            <a:r>
              <a:rPr lang="nl-NL" sz="1200" b="1" dirty="0" smtClean="0"/>
              <a:t>150</a:t>
            </a:r>
            <a:endParaRPr lang="nl-NL" sz="1200" dirty="0" smtClean="0"/>
          </a:p>
          <a:p>
            <a:r>
              <a:rPr lang="nl-NL" sz="1200" i="1" dirty="0" smtClean="0"/>
              <a:t>Commissaris Lustrum </a:t>
            </a:r>
            <a:r>
              <a:rPr lang="nl-NL" sz="1200" dirty="0" smtClean="0"/>
              <a:t>Klaas </a:t>
            </a:r>
            <a:r>
              <a:rPr lang="nl-NL" sz="1200" dirty="0" err="1" smtClean="0"/>
              <a:t>Koerten</a:t>
            </a:r>
            <a:r>
              <a:rPr lang="nl-NL" sz="1200" dirty="0" smtClean="0"/>
              <a:t> 0627908800</a:t>
            </a:r>
            <a:endParaRPr lang="nl-NL" sz="1200" i="1" dirty="0"/>
          </a:p>
          <a:p>
            <a:endParaRPr lang="nl-NL" sz="1200" dirty="0" smtClean="0"/>
          </a:p>
        </p:txBody>
      </p:sp>
      <p:sp>
        <p:nvSpPr>
          <p:cNvPr id="4" name="Titel 3"/>
          <p:cNvSpPr>
            <a:spLocks noGrp="1"/>
          </p:cNvSpPr>
          <p:nvPr>
            <p:ph type="title"/>
          </p:nvPr>
        </p:nvSpPr>
        <p:spPr/>
        <p:txBody>
          <a:bodyPr/>
          <a:lstStyle/>
          <a:p>
            <a:r>
              <a:rPr lang="nl-NL" dirty="0" smtClean="0"/>
              <a:t>Vragen?</a:t>
            </a:r>
            <a:endParaRPr lang="nl-NL" dirty="0"/>
          </a:p>
        </p:txBody>
      </p:sp>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62" y="190122"/>
            <a:ext cx="4318505" cy="2879003"/>
          </a:xfrm>
          <a:prstGeom prst="rect">
            <a:avLst/>
          </a:prstGeom>
        </p:spPr>
      </p:pic>
      <p:pic>
        <p:nvPicPr>
          <p:cNvPr id="10" name="Afbeelding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9705" y="3069125"/>
            <a:ext cx="4318505" cy="2879003"/>
          </a:xfrm>
          <a:prstGeom prst="rect">
            <a:avLst/>
          </a:prstGeom>
        </p:spPr>
      </p:pic>
    </p:spTree>
    <p:extLst>
      <p:ext uri="{BB962C8B-B14F-4D97-AF65-F5344CB8AC3E}">
        <p14:creationId xmlns:p14="http://schemas.microsoft.com/office/powerpoint/2010/main" val="284140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915027" y="2116691"/>
            <a:ext cx="3116804" cy="297307"/>
          </a:xfrm>
        </p:spPr>
        <p:txBody>
          <a:bodyPr>
            <a:normAutofit fontScale="85000" lnSpcReduction="10000"/>
          </a:bodyPr>
          <a:lstStyle/>
          <a:p>
            <a:r>
              <a:rPr lang="nl-NL" dirty="0"/>
              <a:t>Functies			</a:t>
            </a:r>
          </a:p>
        </p:txBody>
      </p:sp>
      <p:sp>
        <p:nvSpPr>
          <p:cNvPr id="3" name="Text Placeholder 2"/>
          <p:cNvSpPr>
            <a:spLocks noGrp="1"/>
          </p:cNvSpPr>
          <p:nvPr>
            <p:ph type="body" sz="quarter" idx="11"/>
          </p:nvPr>
        </p:nvSpPr>
        <p:spPr>
          <a:xfrm>
            <a:off x="7915027" y="2413998"/>
            <a:ext cx="4276973" cy="3235786"/>
          </a:xfrm>
        </p:spPr>
        <p:txBody>
          <a:bodyPr>
            <a:normAutofit/>
          </a:bodyPr>
          <a:lstStyle/>
          <a:p>
            <a:r>
              <a:rPr lang="nl-NL" dirty="0"/>
              <a:t>Voorzitter</a:t>
            </a:r>
          </a:p>
          <a:p>
            <a:r>
              <a:rPr lang="nl-NL" dirty="0"/>
              <a:t>Secretaris</a:t>
            </a:r>
          </a:p>
          <a:p>
            <a:r>
              <a:rPr lang="nl-NL" dirty="0"/>
              <a:t>Penningmeester</a:t>
            </a:r>
          </a:p>
          <a:p>
            <a:r>
              <a:rPr lang="nl-NL" dirty="0"/>
              <a:t>Commissaris Onderwijs Bachelor</a:t>
            </a:r>
          </a:p>
          <a:p>
            <a:r>
              <a:rPr lang="nl-NL" dirty="0"/>
              <a:t>Commissaris Onderwijs Master</a:t>
            </a:r>
          </a:p>
          <a:p>
            <a:r>
              <a:rPr lang="nl-NL" dirty="0"/>
              <a:t>Commissaris Carrière &amp; Promotie</a:t>
            </a:r>
          </a:p>
          <a:p>
            <a:r>
              <a:rPr lang="nl-NL" dirty="0"/>
              <a:t>Commissaris Externe </a:t>
            </a:r>
            <a:r>
              <a:rPr lang="nl-NL" dirty="0" smtClean="0"/>
              <a:t>Betrekkingen</a:t>
            </a:r>
          </a:p>
          <a:p>
            <a:r>
              <a:rPr lang="nl-NL" dirty="0" smtClean="0"/>
              <a:t>Commissaris Lustrum</a:t>
            </a:r>
            <a:endParaRPr lang="nl-NL" dirty="0"/>
          </a:p>
        </p:txBody>
      </p:sp>
      <p:sp>
        <p:nvSpPr>
          <p:cNvPr id="4" name="Title 3"/>
          <p:cNvSpPr>
            <a:spLocks noGrp="1"/>
          </p:cNvSpPr>
          <p:nvPr>
            <p:ph type="title"/>
          </p:nvPr>
        </p:nvSpPr>
        <p:spPr>
          <a:xfrm>
            <a:off x="744120" y="798144"/>
            <a:ext cx="4166208" cy="1156335"/>
          </a:xfrm>
        </p:spPr>
        <p:txBody>
          <a:bodyPr/>
          <a:lstStyle/>
          <a:p>
            <a:r>
              <a:rPr lang="nl-NL" dirty="0"/>
              <a:t>Het Bestuur</a:t>
            </a: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7435" y="1954479"/>
            <a:ext cx="5085785" cy="3390523"/>
          </a:xfrm>
          <a:prstGeom prst="rect">
            <a:avLst/>
          </a:prstGeom>
        </p:spPr>
      </p:pic>
    </p:spTree>
    <p:extLst>
      <p:ext uri="{BB962C8B-B14F-4D97-AF65-F5344CB8AC3E}">
        <p14:creationId xmlns:p14="http://schemas.microsoft.com/office/powerpoint/2010/main" val="3158899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nl-NL" dirty="0"/>
              <a:t>Algemeen</a:t>
            </a:r>
          </a:p>
        </p:txBody>
      </p:sp>
      <p:sp>
        <p:nvSpPr>
          <p:cNvPr id="3" name="Text Placeholder 2"/>
          <p:cNvSpPr>
            <a:spLocks noGrp="1"/>
          </p:cNvSpPr>
          <p:nvPr>
            <p:ph type="body" sz="quarter" idx="11"/>
          </p:nvPr>
        </p:nvSpPr>
        <p:spPr/>
        <p:txBody>
          <a:bodyPr/>
          <a:lstStyle/>
          <a:p>
            <a:pPr marL="285750" indent="-285750">
              <a:buFontTx/>
              <a:buChar char="-"/>
            </a:pPr>
            <a:r>
              <a:rPr lang="nl-NL" dirty="0"/>
              <a:t>+/- 3700 leden</a:t>
            </a:r>
          </a:p>
          <a:p>
            <a:pPr marL="285750" indent="-285750">
              <a:buFontTx/>
              <a:buChar char="-"/>
            </a:pPr>
            <a:r>
              <a:rPr lang="nl-NL" dirty="0"/>
              <a:t>20 commissies</a:t>
            </a:r>
          </a:p>
          <a:p>
            <a:pPr marL="285750" indent="-285750">
              <a:buFontTx/>
              <a:buChar char="-"/>
            </a:pPr>
            <a:r>
              <a:rPr lang="nl-NL" dirty="0"/>
              <a:t>120 commissieleden</a:t>
            </a:r>
          </a:p>
          <a:p>
            <a:endParaRPr lang="nl-NL" dirty="0"/>
          </a:p>
        </p:txBody>
      </p:sp>
      <p:sp>
        <p:nvSpPr>
          <p:cNvPr id="4" name="Title 3"/>
          <p:cNvSpPr>
            <a:spLocks noGrp="1"/>
          </p:cNvSpPr>
          <p:nvPr>
            <p:ph type="title"/>
          </p:nvPr>
        </p:nvSpPr>
        <p:spPr>
          <a:xfrm>
            <a:off x="744120" y="798144"/>
            <a:ext cx="6470496" cy="1156335"/>
          </a:xfrm>
        </p:spPr>
        <p:txBody>
          <a:bodyPr/>
          <a:lstStyle/>
          <a:p>
            <a:r>
              <a:rPr lang="nl-NL" dirty="0"/>
              <a:t>Gezelschap Leeghwater</a:t>
            </a:r>
          </a:p>
        </p:txBody>
      </p:sp>
      <p:sp>
        <p:nvSpPr>
          <p:cNvPr id="7" name="Text Placeholder 1"/>
          <p:cNvSpPr>
            <a:spLocks noGrp="1"/>
          </p:cNvSpPr>
          <p:nvPr>
            <p:ph type="body" sz="quarter" idx="10"/>
          </p:nvPr>
        </p:nvSpPr>
        <p:spPr>
          <a:xfrm>
            <a:off x="7040252" y="2246256"/>
            <a:ext cx="3116804" cy="297307"/>
          </a:xfrm>
        </p:spPr>
        <p:txBody>
          <a:bodyPr>
            <a:normAutofit fontScale="92500" lnSpcReduction="10000"/>
          </a:bodyPr>
          <a:lstStyle/>
          <a:p>
            <a:r>
              <a:rPr lang="nl-NL" dirty="0"/>
              <a:t>Pijlers</a:t>
            </a:r>
          </a:p>
        </p:txBody>
      </p:sp>
      <p:sp>
        <p:nvSpPr>
          <p:cNvPr id="8" name="Text Placeholder 2"/>
          <p:cNvSpPr>
            <a:spLocks noGrp="1"/>
          </p:cNvSpPr>
          <p:nvPr>
            <p:ph type="body" sz="quarter" idx="11"/>
          </p:nvPr>
        </p:nvSpPr>
        <p:spPr>
          <a:xfrm>
            <a:off x="7040251" y="2562652"/>
            <a:ext cx="3116805" cy="3235786"/>
          </a:xfrm>
        </p:spPr>
        <p:txBody>
          <a:bodyPr/>
          <a:lstStyle/>
          <a:p>
            <a:pPr marL="285750" indent="-285750">
              <a:buFontTx/>
              <a:buChar char="-"/>
            </a:pPr>
            <a:r>
              <a:rPr lang="nl-NL" dirty="0"/>
              <a:t>Onderwijs</a:t>
            </a:r>
          </a:p>
          <a:p>
            <a:pPr marL="285750" indent="-285750">
              <a:buFontTx/>
              <a:buChar char="-"/>
            </a:pPr>
            <a:r>
              <a:rPr lang="nl-NL" dirty="0"/>
              <a:t>Verbreding</a:t>
            </a:r>
          </a:p>
          <a:p>
            <a:pPr marL="285750" indent="-285750">
              <a:buFontTx/>
              <a:buChar char="-"/>
            </a:pPr>
            <a:r>
              <a:rPr lang="nl-NL" dirty="0"/>
              <a:t>Verdieping</a:t>
            </a:r>
          </a:p>
          <a:p>
            <a:pPr marL="285750" indent="-285750">
              <a:buFontTx/>
              <a:buChar char="-"/>
            </a:pPr>
            <a:r>
              <a:rPr lang="nl-NL" dirty="0"/>
              <a:t>Sociale Cohesie</a:t>
            </a:r>
          </a:p>
          <a:p>
            <a:endParaRPr lang="nl-NL" dirty="0"/>
          </a:p>
        </p:txBody>
      </p:sp>
    </p:spTree>
    <p:extLst>
      <p:ext uri="{BB962C8B-B14F-4D97-AF65-F5344CB8AC3E}">
        <p14:creationId xmlns:p14="http://schemas.microsoft.com/office/powerpoint/2010/main" val="35723825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120" y="798144"/>
            <a:ext cx="4458816" cy="1156335"/>
          </a:xfrm>
        </p:spPr>
        <p:txBody>
          <a:bodyPr/>
          <a:lstStyle/>
          <a:p>
            <a:r>
              <a:rPr lang="nl-NL" dirty="0"/>
              <a:t>Bestuur: Wat houdt het in</a:t>
            </a:r>
          </a:p>
        </p:txBody>
      </p:sp>
      <p:sp>
        <p:nvSpPr>
          <p:cNvPr id="3" name="Text Placeholder 2"/>
          <p:cNvSpPr>
            <a:spLocks noGrp="1"/>
          </p:cNvSpPr>
          <p:nvPr>
            <p:ph type="body" sz="quarter" idx="10"/>
          </p:nvPr>
        </p:nvSpPr>
        <p:spPr/>
        <p:txBody>
          <a:bodyPr>
            <a:normAutofit fontScale="92500" lnSpcReduction="10000"/>
          </a:bodyPr>
          <a:lstStyle/>
          <a:p>
            <a:r>
              <a:rPr lang="nl-NL" dirty="0"/>
              <a:t>De vereniging</a:t>
            </a:r>
          </a:p>
        </p:txBody>
      </p:sp>
      <p:sp>
        <p:nvSpPr>
          <p:cNvPr id="4" name="Text Placeholder 3"/>
          <p:cNvSpPr>
            <a:spLocks noGrp="1"/>
          </p:cNvSpPr>
          <p:nvPr>
            <p:ph type="body" sz="quarter" idx="11"/>
          </p:nvPr>
        </p:nvSpPr>
        <p:spPr/>
        <p:txBody>
          <a:bodyPr/>
          <a:lstStyle/>
          <a:p>
            <a:pPr marL="285750" indent="-285750">
              <a:buFontTx/>
              <a:buChar char="-"/>
            </a:pPr>
            <a:r>
              <a:rPr lang="nl-NL" dirty="0"/>
              <a:t>Samen met </a:t>
            </a:r>
            <a:r>
              <a:rPr lang="nl-NL" dirty="0" smtClean="0"/>
              <a:t>acht </a:t>
            </a:r>
            <a:r>
              <a:rPr lang="nl-NL" dirty="0"/>
              <a:t>personen</a:t>
            </a:r>
          </a:p>
          <a:p>
            <a:pPr marL="285750" indent="-285750">
              <a:buFontTx/>
              <a:buChar char="-"/>
            </a:pPr>
            <a:r>
              <a:rPr lang="nl-NL" dirty="0"/>
              <a:t>Vereniging een stapje vooruit</a:t>
            </a:r>
          </a:p>
          <a:p>
            <a:pPr marL="285750" indent="-285750">
              <a:buFontTx/>
              <a:buChar char="-"/>
            </a:pPr>
            <a:r>
              <a:rPr lang="nl-NL" dirty="0"/>
              <a:t>Altijd </a:t>
            </a:r>
            <a:r>
              <a:rPr lang="nl-NL" dirty="0" smtClean="0"/>
              <a:t>verantwoordelijk</a:t>
            </a:r>
          </a:p>
          <a:p>
            <a:pPr marL="285750" indent="-285750">
              <a:buFontTx/>
              <a:buChar char="-"/>
            </a:pPr>
            <a:r>
              <a:rPr lang="nl-NL" dirty="0" smtClean="0"/>
              <a:t>Het Lustru</a:t>
            </a:r>
            <a:r>
              <a:rPr lang="nl-NL" dirty="0"/>
              <a:t>m</a:t>
            </a:r>
          </a:p>
        </p:txBody>
      </p:sp>
      <p:sp>
        <p:nvSpPr>
          <p:cNvPr id="5" name="Text Placeholder 4"/>
          <p:cNvSpPr>
            <a:spLocks noGrp="1"/>
          </p:cNvSpPr>
          <p:nvPr>
            <p:ph type="body" sz="quarter" idx="12"/>
          </p:nvPr>
        </p:nvSpPr>
        <p:spPr>
          <a:xfrm>
            <a:off x="6888722" y="2265345"/>
            <a:ext cx="3590302" cy="278218"/>
          </a:xfrm>
        </p:spPr>
        <p:txBody>
          <a:bodyPr>
            <a:normAutofit fontScale="92500" lnSpcReduction="20000"/>
          </a:bodyPr>
          <a:lstStyle/>
          <a:p>
            <a:r>
              <a:rPr lang="nl-NL" dirty="0"/>
              <a:t>Wat leden direct merken/zien</a:t>
            </a:r>
          </a:p>
        </p:txBody>
      </p:sp>
      <p:sp>
        <p:nvSpPr>
          <p:cNvPr id="6" name="Text Placeholder 5"/>
          <p:cNvSpPr>
            <a:spLocks noGrp="1"/>
          </p:cNvSpPr>
          <p:nvPr>
            <p:ph type="body" sz="quarter" idx="13"/>
          </p:nvPr>
        </p:nvSpPr>
        <p:spPr>
          <a:xfrm>
            <a:off x="6888722" y="2543564"/>
            <a:ext cx="3116805" cy="3262876"/>
          </a:xfrm>
        </p:spPr>
        <p:txBody>
          <a:bodyPr>
            <a:normAutofit/>
          </a:bodyPr>
          <a:lstStyle/>
          <a:p>
            <a:pPr marL="285750" indent="-285750">
              <a:buFontTx/>
              <a:buChar char="-"/>
            </a:pPr>
            <a:r>
              <a:rPr lang="nl-NL" dirty="0"/>
              <a:t>Activiteiten</a:t>
            </a:r>
          </a:p>
          <a:p>
            <a:pPr marL="285750" indent="-285750">
              <a:buFontTx/>
              <a:buChar char="-"/>
            </a:pPr>
            <a:r>
              <a:rPr lang="nl-NL" dirty="0"/>
              <a:t>Cursussen</a:t>
            </a:r>
          </a:p>
          <a:p>
            <a:pPr marL="285750" indent="-285750">
              <a:buFontTx/>
              <a:buChar char="-"/>
            </a:pPr>
            <a:r>
              <a:rPr lang="nl-NL" dirty="0"/>
              <a:t>Lezingen</a:t>
            </a:r>
          </a:p>
          <a:p>
            <a:pPr marL="285750" indent="-285750">
              <a:buFontTx/>
              <a:buChar char="-"/>
            </a:pPr>
            <a:r>
              <a:rPr lang="nl-NL" dirty="0"/>
              <a:t>Commissies </a:t>
            </a:r>
            <a:r>
              <a:rPr lang="nl-NL" dirty="0" err="1"/>
              <a:t>QQ’en</a:t>
            </a:r>
            <a:endParaRPr lang="nl-NL" dirty="0"/>
          </a:p>
          <a:p>
            <a:pPr marL="285750" indent="-285750">
              <a:buFontTx/>
              <a:buChar char="-"/>
            </a:pPr>
            <a:r>
              <a:rPr lang="nl-NL" dirty="0"/>
              <a:t>Boekenverkoop</a:t>
            </a:r>
          </a:p>
          <a:p>
            <a:pPr marL="285750" indent="-285750">
              <a:buFontTx/>
              <a:buChar char="-"/>
            </a:pPr>
            <a:r>
              <a:rPr lang="nl-NL" dirty="0"/>
              <a:t>borrels</a:t>
            </a:r>
          </a:p>
        </p:txBody>
      </p:sp>
    </p:spTree>
    <p:extLst>
      <p:ext uri="{BB962C8B-B14F-4D97-AF65-F5344CB8AC3E}">
        <p14:creationId xmlns:p14="http://schemas.microsoft.com/office/powerpoint/2010/main" val="32608002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120" y="798144"/>
            <a:ext cx="4458816" cy="1156335"/>
          </a:xfrm>
        </p:spPr>
        <p:txBody>
          <a:bodyPr/>
          <a:lstStyle/>
          <a:p>
            <a:r>
              <a:rPr lang="nl-NL" dirty="0"/>
              <a:t>Bestuur: Wat houdt het in</a:t>
            </a:r>
          </a:p>
        </p:txBody>
      </p:sp>
      <p:sp>
        <p:nvSpPr>
          <p:cNvPr id="3" name="Text Placeholder 2"/>
          <p:cNvSpPr>
            <a:spLocks noGrp="1"/>
          </p:cNvSpPr>
          <p:nvPr>
            <p:ph type="body" sz="quarter" idx="10"/>
          </p:nvPr>
        </p:nvSpPr>
        <p:spPr/>
        <p:txBody>
          <a:bodyPr>
            <a:normAutofit fontScale="92500" lnSpcReduction="10000"/>
          </a:bodyPr>
          <a:lstStyle/>
          <a:p>
            <a:r>
              <a:rPr lang="nl-NL" dirty="0"/>
              <a:t>Veel meer</a:t>
            </a:r>
          </a:p>
        </p:txBody>
      </p:sp>
      <p:sp>
        <p:nvSpPr>
          <p:cNvPr id="4" name="Text Placeholder 3"/>
          <p:cNvSpPr>
            <a:spLocks noGrp="1"/>
          </p:cNvSpPr>
          <p:nvPr>
            <p:ph type="body" sz="quarter" idx="11"/>
          </p:nvPr>
        </p:nvSpPr>
        <p:spPr>
          <a:xfrm>
            <a:off x="3339979" y="2543563"/>
            <a:ext cx="3116805" cy="4314437"/>
          </a:xfrm>
        </p:spPr>
        <p:txBody>
          <a:bodyPr/>
          <a:lstStyle/>
          <a:p>
            <a:pPr marL="285750" indent="-285750">
              <a:buFontTx/>
              <a:buChar char="-"/>
            </a:pPr>
            <a:r>
              <a:rPr lang="nl-NL" dirty="0"/>
              <a:t>Onderwijs</a:t>
            </a:r>
          </a:p>
          <a:p>
            <a:pPr marL="285750" indent="-285750">
              <a:buFontTx/>
              <a:buChar char="-"/>
            </a:pPr>
            <a:r>
              <a:rPr lang="nl-NL" dirty="0"/>
              <a:t>Financiën </a:t>
            </a:r>
          </a:p>
          <a:p>
            <a:pPr marL="285750" indent="-285750">
              <a:buFontTx/>
              <a:buChar char="-"/>
            </a:pPr>
            <a:r>
              <a:rPr lang="nl-NL" dirty="0"/>
              <a:t>FSR</a:t>
            </a:r>
          </a:p>
          <a:p>
            <a:pPr marL="285750" indent="-285750">
              <a:buFontTx/>
              <a:buChar char="-"/>
            </a:pPr>
            <a:r>
              <a:rPr lang="nl-NL" dirty="0"/>
              <a:t>SVR(-O)</a:t>
            </a:r>
          </a:p>
          <a:p>
            <a:pPr marL="285750" indent="-285750">
              <a:buFontTx/>
              <a:buChar char="-"/>
            </a:pPr>
            <a:r>
              <a:rPr lang="nl-NL" dirty="0"/>
              <a:t>Ereleden</a:t>
            </a:r>
          </a:p>
          <a:p>
            <a:pPr marL="285750" indent="-285750">
              <a:buFontTx/>
              <a:buChar char="-"/>
            </a:pPr>
            <a:r>
              <a:rPr lang="nl-NL" dirty="0"/>
              <a:t>A.P.W. Delft</a:t>
            </a:r>
          </a:p>
          <a:p>
            <a:pPr marL="285750" indent="-285750">
              <a:buFontTx/>
              <a:buChar char="-"/>
            </a:pPr>
            <a:r>
              <a:rPr lang="nl-NL" dirty="0"/>
              <a:t>De Delftse Bedrijvendagen</a:t>
            </a:r>
          </a:p>
          <a:p>
            <a:pPr marL="285750" indent="-285750">
              <a:buFontTx/>
              <a:buChar char="-"/>
            </a:pPr>
            <a:r>
              <a:rPr lang="nl-NL" dirty="0"/>
              <a:t>Delft </a:t>
            </a:r>
            <a:r>
              <a:rPr lang="nl-NL" dirty="0" err="1"/>
              <a:t>Career</a:t>
            </a:r>
            <a:r>
              <a:rPr lang="nl-NL" dirty="0"/>
              <a:t> Platform</a:t>
            </a:r>
          </a:p>
          <a:p>
            <a:pPr marL="285750" indent="-285750">
              <a:buFontTx/>
              <a:buChar char="-"/>
            </a:pPr>
            <a:r>
              <a:rPr lang="nl-NL" dirty="0"/>
              <a:t>Functie taken</a:t>
            </a:r>
          </a:p>
          <a:p>
            <a:pPr marL="285750" indent="-285750">
              <a:buFontTx/>
              <a:buChar char="-"/>
            </a:pPr>
            <a:r>
              <a:rPr lang="nl-NL" dirty="0"/>
              <a:t>Projecten</a:t>
            </a: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9561" y="1350726"/>
            <a:ext cx="3854135" cy="2569423"/>
          </a:xfrm>
          <a:prstGeom prst="rect">
            <a:avLst/>
          </a:prstGeom>
        </p:spPr>
      </p:pic>
    </p:spTree>
    <p:extLst>
      <p:ext uri="{BB962C8B-B14F-4D97-AF65-F5344CB8AC3E}">
        <p14:creationId xmlns:p14="http://schemas.microsoft.com/office/powerpoint/2010/main" val="1337324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120" y="798144"/>
            <a:ext cx="4458816" cy="1156335"/>
          </a:xfrm>
        </p:spPr>
        <p:txBody>
          <a:bodyPr/>
          <a:lstStyle/>
          <a:p>
            <a:r>
              <a:rPr lang="nl-NL" dirty="0"/>
              <a:t>Bestuur: Wat houdt het in</a:t>
            </a:r>
          </a:p>
        </p:txBody>
      </p:sp>
      <p:sp>
        <p:nvSpPr>
          <p:cNvPr id="3" name="Text Placeholder 2"/>
          <p:cNvSpPr>
            <a:spLocks noGrp="1"/>
          </p:cNvSpPr>
          <p:nvPr>
            <p:ph type="body" sz="quarter" idx="10"/>
          </p:nvPr>
        </p:nvSpPr>
        <p:spPr/>
        <p:txBody>
          <a:bodyPr>
            <a:normAutofit fontScale="92500" lnSpcReduction="10000"/>
          </a:bodyPr>
          <a:lstStyle/>
          <a:p>
            <a:r>
              <a:rPr lang="nl-NL" dirty="0"/>
              <a:t>Contact met</a:t>
            </a:r>
          </a:p>
        </p:txBody>
      </p:sp>
      <p:sp>
        <p:nvSpPr>
          <p:cNvPr id="4" name="Text Placeholder 3"/>
          <p:cNvSpPr>
            <a:spLocks noGrp="1"/>
          </p:cNvSpPr>
          <p:nvPr>
            <p:ph type="body" sz="quarter" idx="11"/>
          </p:nvPr>
        </p:nvSpPr>
        <p:spPr>
          <a:xfrm>
            <a:off x="3339979" y="2543563"/>
            <a:ext cx="3116805" cy="4314437"/>
          </a:xfrm>
        </p:spPr>
        <p:txBody>
          <a:bodyPr/>
          <a:lstStyle/>
          <a:p>
            <a:pPr marL="285750" indent="-285750">
              <a:buFontTx/>
              <a:buChar char="-"/>
            </a:pPr>
            <a:r>
              <a:rPr lang="nl-NL" dirty="0"/>
              <a:t>Leden</a:t>
            </a:r>
          </a:p>
          <a:p>
            <a:pPr marL="285750" indent="-285750">
              <a:buFontTx/>
              <a:buChar char="-"/>
            </a:pPr>
            <a:r>
              <a:rPr lang="nl-NL" dirty="0"/>
              <a:t>Oud bestuurders</a:t>
            </a:r>
          </a:p>
          <a:p>
            <a:pPr marL="285750" indent="-285750">
              <a:buFontTx/>
              <a:buChar char="-"/>
            </a:pPr>
            <a:r>
              <a:rPr lang="nl-NL" dirty="0"/>
              <a:t>Ereleden</a:t>
            </a:r>
          </a:p>
          <a:p>
            <a:pPr marL="285750" indent="-285750">
              <a:buFontTx/>
              <a:buChar char="-"/>
            </a:pPr>
            <a:r>
              <a:rPr lang="nl-NL" dirty="0" err="1"/>
              <a:t>CLvV’ers</a:t>
            </a:r>
            <a:endParaRPr lang="nl-NL" dirty="0"/>
          </a:p>
          <a:p>
            <a:pPr marL="285750" indent="-285750">
              <a:buFontTx/>
              <a:buChar char="-"/>
            </a:pPr>
            <a:r>
              <a:rPr lang="nl-NL" dirty="0"/>
              <a:t>Faculteit</a:t>
            </a:r>
          </a:p>
          <a:p>
            <a:pPr marL="285750" indent="-285750">
              <a:buFontTx/>
              <a:buChar char="-"/>
            </a:pPr>
            <a:r>
              <a:rPr lang="nl-NL" dirty="0"/>
              <a:t>Professoren</a:t>
            </a:r>
          </a:p>
          <a:p>
            <a:pPr marL="285750" indent="-285750">
              <a:buFontTx/>
              <a:buChar char="-"/>
            </a:pPr>
            <a:r>
              <a:rPr lang="nl-NL" dirty="0"/>
              <a:t>Bedrijven</a:t>
            </a:r>
          </a:p>
          <a:p>
            <a:pPr marL="285750" indent="-285750">
              <a:buFontTx/>
              <a:buChar char="-"/>
            </a:pPr>
            <a:r>
              <a:rPr lang="nl-NL" dirty="0"/>
              <a:t>Studieverenigingen</a:t>
            </a:r>
          </a:p>
          <a:p>
            <a:pPr marL="285750" indent="-285750">
              <a:buFontTx/>
              <a:buChar char="-"/>
            </a:pPr>
            <a:endParaRPr lang="nl-NL"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6784" y="1287876"/>
            <a:ext cx="5119357" cy="3412905"/>
          </a:xfrm>
          <a:prstGeom prst="rect">
            <a:avLst/>
          </a:prstGeom>
        </p:spPr>
      </p:pic>
    </p:spTree>
    <p:extLst>
      <p:ext uri="{BB962C8B-B14F-4D97-AF65-F5344CB8AC3E}">
        <p14:creationId xmlns:p14="http://schemas.microsoft.com/office/powerpoint/2010/main" val="809317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4119" y="798144"/>
            <a:ext cx="5376023" cy="1156335"/>
          </a:xfrm>
        </p:spPr>
        <p:txBody>
          <a:bodyPr/>
          <a:lstStyle/>
          <a:p>
            <a:r>
              <a:rPr lang="nl-NL" dirty="0" smtClean="0"/>
              <a:t>Wat is bestuur doen?</a:t>
            </a:r>
            <a:endParaRPr lang="nl-NL" dirty="0"/>
          </a:p>
        </p:txBody>
      </p:sp>
      <p:sp>
        <p:nvSpPr>
          <p:cNvPr id="3" name="Tijdelijke aanduiding voor tekst 2"/>
          <p:cNvSpPr>
            <a:spLocks noGrp="1"/>
          </p:cNvSpPr>
          <p:nvPr>
            <p:ph type="body" sz="quarter" idx="10"/>
          </p:nvPr>
        </p:nvSpPr>
        <p:spPr>
          <a:xfrm>
            <a:off x="3339979" y="1657172"/>
            <a:ext cx="3116804" cy="297307"/>
          </a:xfrm>
        </p:spPr>
        <p:txBody>
          <a:bodyPr>
            <a:normAutofit fontScale="92500" lnSpcReduction="10000"/>
          </a:bodyPr>
          <a:lstStyle/>
          <a:p>
            <a:r>
              <a:rPr lang="nl-NL" dirty="0" smtClean="0"/>
              <a:t>Wat levert het op?</a:t>
            </a:r>
            <a:endParaRPr lang="nl-NL" dirty="0"/>
          </a:p>
        </p:txBody>
      </p:sp>
      <p:sp>
        <p:nvSpPr>
          <p:cNvPr id="4" name="Tijdelijke aanduiding voor tekst 3"/>
          <p:cNvSpPr>
            <a:spLocks noGrp="1"/>
          </p:cNvSpPr>
          <p:nvPr>
            <p:ph type="body" sz="quarter" idx="11"/>
          </p:nvPr>
        </p:nvSpPr>
        <p:spPr>
          <a:xfrm>
            <a:off x="3339978" y="1956116"/>
            <a:ext cx="3116805" cy="3128963"/>
          </a:xfrm>
        </p:spPr>
        <p:txBody>
          <a:bodyPr/>
          <a:lstStyle/>
          <a:p>
            <a:pPr marL="285750" indent="-285750">
              <a:buFontTx/>
              <a:buChar char="-"/>
            </a:pPr>
            <a:r>
              <a:rPr lang="nl-NL" dirty="0" smtClean="0"/>
              <a:t>Vrienden voor het leven</a:t>
            </a:r>
          </a:p>
          <a:p>
            <a:pPr marL="285750" indent="-285750">
              <a:buFontTx/>
              <a:buChar char="-"/>
            </a:pPr>
            <a:r>
              <a:rPr lang="nl-NL" dirty="0" smtClean="0"/>
              <a:t>Verantwoordelijkheid</a:t>
            </a:r>
          </a:p>
          <a:p>
            <a:pPr marL="285750" indent="-285750">
              <a:buFontTx/>
              <a:buChar char="-"/>
            </a:pPr>
            <a:r>
              <a:rPr lang="nl-NL" dirty="0" smtClean="0"/>
              <a:t>Probleemoplossend vermogen</a:t>
            </a:r>
          </a:p>
          <a:p>
            <a:pPr marL="285750" indent="-285750">
              <a:buFontTx/>
              <a:buChar char="-"/>
            </a:pPr>
            <a:r>
              <a:rPr lang="nl-NL" dirty="0" err="1" smtClean="0"/>
              <a:t>Bestuurscursussen</a:t>
            </a:r>
            <a:endParaRPr lang="nl-NL" dirty="0" smtClean="0"/>
          </a:p>
          <a:p>
            <a:pPr marL="285750" indent="-285750">
              <a:buFontTx/>
              <a:buChar char="-"/>
            </a:pPr>
            <a:r>
              <a:rPr lang="nl-NL" dirty="0" smtClean="0"/>
              <a:t>Ervaring om nooit te vergeten</a:t>
            </a:r>
            <a:endParaRPr lang="nl-NL" dirty="0"/>
          </a:p>
        </p:txBody>
      </p:sp>
      <p:sp>
        <p:nvSpPr>
          <p:cNvPr id="5" name="Tijdelijke aanduiding voor tekst 4"/>
          <p:cNvSpPr>
            <a:spLocks noGrp="1"/>
          </p:cNvSpPr>
          <p:nvPr>
            <p:ph type="body" sz="quarter" idx="12"/>
          </p:nvPr>
        </p:nvSpPr>
        <p:spPr>
          <a:xfrm>
            <a:off x="6888721" y="1657172"/>
            <a:ext cx="3116804" cy="274428"/>
          </a:xfrm>
        </p:spPr>
        <p:txBody>
          <a:bodyPr>
            <a:normAutofit fontScale="92500" lnSpcReduction="20000"/>
          </a:bodyPr>
          <a:lstStyle/>
          <a:p>
            <a:r>
              <a:rPr lang="nl-NL" dirty="0" smtClean="0"/>
              <a:t>Werktijden</a:t>
            </a:r>
            <a:endParaRPr lang="nl-NL" dirty="0"/>
          </a:p>
        </p:txBody>
      </p:sp>
      <p:sp>
        <p:nvSpPr>
          <p:cNvPr id="6" name="Tijdelijke aanduiding voor tekst 5"/>
          <p:cNvSpPr>
            <a:spLocks noGrp="1"/>
          </p:cNvSpPr>
          <p:nvPr>
            <p:ph type="body" sz="quarter" idx="13"/>
          </p:nvPr>
        </p:nvSpPr>
        <p:spPr>
          <a:xfrm>
            <a:off x="6888721" y="1931599"/>
            <a:ext cx="3116805" cy="1952337"/>
          </a:xfrm>
        </p:spPr>
        <p:txBody>
          <a:bodyPr>
            <a:normAutofit/>
          </a:bodyPr>
          <a:lstStyle/>
          <a:p>
            <a:pPr marL="285750" indent="-285750">
              <a:buFontTx/>
              <a:buChar char="-"/>
            </a:pPr>
            <a:r>
              <a:rPr lang="nl-NL" dirty="0"/>
              <a:t>Elke werkdag van 9:00 tot 17:00</a:t>
            </a:r>
          </a:p>
          <a:p>
            <a:pPr marL="285750" indent="-285750">
              <a:buFontTx/>
              <a:buChar char="-"/>
            </a:pPr>
            <a:r>
              <a:rPr lang="nl-NL" dirty="0"/>
              <a:t>3 tot 4 avonden per week</a:t>
            </a:r>
          </a:p>
          <a:p>
            <a:pPr marL="285750" indent="-285750">
              <a:buFontTx/>
              <a:buChar char="-"/>
            </a:pPr>
            <a:r>
              <a:rPr lang="nl-NL" dirty="0"/>
              <a:t>Weekenden </a:t>
            </a:r>
          </a:p>
          <a:p>
            <a:endParaRPr lang="nl-NL" dirty="0"/>
          </a:p>
        </p:txBody>
      </p:sp>
      <p:sp>
        <p:nvSpPr>
          <p:cNvPr id="7" name="Tijdelijke aanduiding voor tekst 6"/>
          <p:cNvSpPr>
            <a:spLocks noGrp="1"/>
          </p:cNvSpPr>
          <p:nvPr>
            <p:ph type="body" sz="quarter" idx="14"/>
          </p:nvPr>
        </p:nvSpPr>
        <p:spPr>
          <a:xfrm>
            <a:off x="6888721" y="3609509"/>
            <a:ext cx="3116804" cy="274428"/>
          </a:xfrm>
        </p:spPr>
        <p:txBody>
          <a:bodyPr>
            <a:normAutofit fontScale="92500" lnSpcReduction="20000"/>
          </a:bodyPr>
          <a:lstStyle/>
          <a:p>
            <a:r>
              <a:rPr lang="nl-NL" dirty="0" smtClean="0"/>
              <a:t>Als </a:t>
            </a:r>
            <a:r>
              <a:rPr lang="nl-NL" dirty="0" err="1" smtClean="0"/>
              <a:t>Eppo</a:t>
            </a:r>
            <a:endParaRPr lang="nl-NL" dirty="0"/>
          </a:p>
        </p:txBody>
      </p:sp>
      <p:sp>
        <p:nvSpPr>
          <p:cNvPr id="8" name="Tijdelijke aanduiding voor tekst 7"/>
          <p:cNvSpPr>
            <a:spLocks noGrp="1"/>
          </p:cNvSpPr>
          <p:nvPr>
            <p:ph type="body" sz="quarter" idx="15"/>
          </p:nvPr>
        </p:nvSpPr>
        <p:spPr>
          <a:xfrm>
            <a:off x="6888721" y="3883936"/>
            <a:ext cx="3116805" cy="2888056"/>
          </a:xfrm>
        </p:spPr>
        <p:txBody>
          <a:bodyPr>
            <a:normAutofit/>
          </a:bodyPr>
          <a:lstStyle/>
          <a:p>
            <a:pPr marL="285750" indent="-285750">
              <a:buFontTx/>
              <a:buChar char="-"/>
            </a:pPr>
            <a:r>
              <a:rPr lang="nl-NL" dirty="0"/>
              <a:t>Beleid schrijven</a:t>
            </a:r>
          </a:p>
          <a:p>
            <a:pPr marL="285750" indent="-285750">
              <a:buFontTx/>
              <a:buChar char="-"/>
            </a:pPr>
            <a:r>
              <a:rPr lang="nl-NL" dirty="0"/>
              <a:t>Overdracht</a:t>
            </a:r>
          </a:p>
          <a:p>
            <a:pPr marL="285750" indent="-285750">
              <a:buFontTx/>
              <a:buChar char="-"/>
            </a:pPr>
            <a:r>
              <a:rPr lang="nl-NL" dirty="0" err="1"/>
              <a:t>NuCo</a:t>
            </a:r>
            <a:r>
              <a:rPr lang="nl-NL" dirty="0"/>
              <a:t> (incl. op- en afbouwen)</a:t>
            </a:r>
          </a:p>
          <a:p>
            <a:pPr marL="285750" indent="-285750">
              <a:buFontTx/>
              <a:buChar char="-"/>
            </a:pPr>
            <a:r>
              <a:rPr lang="nl-NL" dirty="0" err="1"/>
              <a:t>Owee</a:t>
            </a:r>
            <a:endParaRPr lang="nl-NL" dirty="0"/>
          </a:p>
          <a:p>
            <a:pPr marL="285750" indent="-285750">
              <a:buFontTx/>
              <a:buChar char="-"/>
            </a:pPr>
            <a:r>
              <a:rPr lang="nl-NL" dirty="0"/>
              <a:t>Wisselweekend</a:t>
            </a:r>
          </a:p>
          <a:p>
            <a:pPr marL="285750" indent="-285750">
              <a:buFontTx/>
              <a:buChar char="-"/>
            </a:pPr>
            <a:r>
              <a:rPr lang="nl-NL" dirty="0"/>
              <a:t>0</a:t>
            </a:r>
            <a:r>
              <a:rPr lang="nl-NL" baseline="30000" dirty="0"/>
              <a:t>e</a:t>
            </a:r>
            <a:r>
              <a:rPr lang="nl-NL" dirty="0"/>
              <a:t> kantoorweek</a:t>
            </a:r>
          </a:p>
          <a:p>
            <a:pPr marL="285750" indent="-285750">
              <a:buFontTx/>
              <a:buChar char="-"/>
            </a:pPr>
            <a:r>
              <a:rPr lang="nl-NL" dirty="0"/>
              <a:t>Jaarvergadering</a:t>
            </a:r>
          </a:p>
          <a:p>
            <a:endParaRPr lang="nl-NL" dirty="0"/>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216" y="4357297"/>
            <a:ext cx="3621734" cy="2414695"/>
          </a:xfrm>
          <a:prstGeom prst="rect">
            <a:avLst/>
          </a:prstGeom>
        </p:spPr>
      </p:pic>
    </p:spTree>
    <p:extLst>
      <p:ext uri="{BB962C8B-B14F-4D97-AF65-F5344CB8AC3E}">
        <p14:creationId xmlns:p14="http://schemas.microsoft.com/office/powerpoint/2010/main" val="1796892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Voorzitter</a:t>
            </a:r>
            <a:endParaRPr lang="nl-NL" dirty="0"/>
          </a:p>
        </p:txBody>
      </p:sp>
      <p:sp>
        <p:nvSpPr>
          <p:cNvPr id="3" name="Tijdelijke aanduiding voor tekst 2"/>
          <p:cNvSpPr>
            <a:spLocks noGrp="1"/>
          </p:cNvSpPr>
          <p:nvPr>
            <p:ph type="body" sz="quarter" idx="10"/>
          </p:nvPr>
        </p:nvSpPr>
        <p:spPr/>
        <p:txBody>
          <a:bodyPr>
            <a:normAutofit fontScale="92500" lnSpcReduction="10000"/>
          </a:bodyPr>
          <a:lstStyle/>
          <a:p>
            <a:r>
              <a:rPr lang="nl-NL" dirty="0" smtClean="0"/>
              <a:t>Hoofdtaken</a:t>
            </a:r>
            <a:endParaRPr lang="nl-NL" dirty="0"/>
          </a:p>
        </p:txBody>
      </p:sp>
      <p:sp>
        <p:nvSpPr>
          <p:cNvPr id="4" name="Tijdelijke aanduiding voor tekst 3"/>
          <p:cNvSpPr>
            <a:spLocks noGrp="1"/>
          </p:cNvSpPr>
          <p:nvPr>
            <p:ph type="body" sz="quarter" idx="11"/>
          </p:nvPr>
        </p:nvSpPr>
        <p:spPr>
          <a:xfrm>
            <a:off x="3339979" y="2543563"/>
            <a:ext cx="3116805" cy="4183162"/>
          </a:xfrm>
        </p:spPr>
        <p:txBody>
          <a:bodyPr>
            <a:normAutofit/>
          </a:bodyPr>
          <a:lstStyle/>
          <a:p>
            <a:r>
              <a:rPr lang="nl-NL" dirty="0" smtClean="0"/>
              <a:t>Plannen</a:t>
            </a:r>
          </a:p>
          <a:p>
            <a:r>
              <a:rPr lang="nl-NL" dirty="0" smtClean="0"/>
              <a:t>Overleggen en discussies leiden</a:t>
            </a:r>
          </a:p>
          <a:p>
            <a:r>
              <a:rPr lang="nl-NL" dirty="0" smtClean="0"/>
              <a:t>Overzicht houden</a:t>
            </a:r>
          </a:p>
          <a:p>
            <a:r>
              <a:rPr lang="nl-NL" dirty="0" smtClean="0"/>
              <a:t>Groepsdynamiek</a:t>
            </a:r>
          </a:p>
          <a:p>
            <a:r>
              <a:rPr lang="nl-NL" dirty="0" smtClean="0"/>
              <a:t>Spreken met externe partijen</a:t>
            </a:r>
          </a:p>
          <a:p>
            <a:pPr lvl="1"/>
            <a:r>
              <a:rPr lang="nl-NL" sz="1500" dirty="0" smtClean="0">
                <a:latin typeface="Montserrat Light" panose="00000400000000000000" pitchFamily="2" charset="0"/>
              </a:rPr>
              <a:t>SVR</a:t>
            </a:r>
          </a:p>
          <a:p>
            <a:pPr lvl="1"/>
            <a:r>
              <a:rPr lang="nl-NL" sz="1500" dirty="0" smtClean="0">
                <a:latin typeface="Montserrat Light" panose="00000400000000000000" pitchFamily="2" charset="0"/>
              </a:rPr>
              <a:t>Decaan</a:t>
            </a:r>
          </a:p>
          <a:p>
            <a:pPr lvl="1"/>
            <a:r>
              <a:rPr lang="nl-NL" sz="1500" dirty="0" smtClean="0">
                <a:latin typeface="Montserrat Light" panose="00000400000000000000" pitchFamily="2" charset="0"/>
              </a:rPr>
              <a:t>3mE</a:t>
            </a:r>
          </a:p>
          <a:p>
            <a:pPr lvl="1"/>
            <a:r>
              <a:rPr lang="nl-NL" sz="1500" dirty="0" smtClean="0">
                <a:latin typeface="Montserrat Light" panose="00000400000000000000" pitchFamily="2" charset="0"/>
              </a:rPr>
              <a:t>Andere derde</a:t>
            </a:r>
          </a:p>
          <a:p>
            <a:endParaRPr lang="nl-NL" dirty="0" smtClean="0"/>
          </a:p>
          <a:p>
            <a:endParaRPr lang="nl-NL" dirty="0" smtClean="0"/>
          </a:p>
        </p:txBody>
      </p:sp>
      <p:sp>
        <p:nvSpPr>
          <p:cNvPr id="5" name="Tijdelijke aanduiding voor tekst 4"/>
          <p:cNvSpPr>
            <a:spLocks noGrp="1"/>
          </p:cNvSpPr>
          <p:nvPr>
            <p:ph type="body" sz="quarter" idx="12"/>
          </p:nvPr>
        </p:nvSpPr>
        <p:spPr/>
        <p:txBody>
          <a:bodyPr>
            <a:normAutofit fontScale="92500" lnSpcReduction="20000"/>
          </a:bodyPr>
          <a:lstStyle/>
          <a:p>
            <a:r>
              <a:rPr lang="nl-NL" dirty="0" smtClean="0"/>
              <a:t>Overal inzetbaar </a:t>
            </a:r>
            <a:endParaRPr lang="nl-NL" dirty="0"/>
          </a:p>
        </p:txBody>
      </p:sp>
      <p:sp>
        <p:nvSpPr>
          <p:cNvPr id="6" name="Tijdelijke aanduiding voor tekst 5"/>
          <p:cNvSpPr>
            <a:spLocks noGrp="1"/>
          </p:cNvSpPr>
          <p:nvPr>
            <p:ph type="body" sz="quarter" idx="13"/>
          </p:nvPr>
        </p:nvSpPr>
        <p:spPr/>
        <p:txBody>
          <a:bodyPr/>
          <a:lstStyle/>
          <a:p>
            <a:pPr marL="285750" indent="-285750">
              <a:buFontTx/>
              <a:buChar char="-"/>
            </a:pPr>
            <a:r>
              <a:rPr lang="nl-NL" dirty="0" smtClean="0"/>
              <a:t>Snel problemen oplossen</a:t>
            </a:r>
          </a:p>
          <a:p>
            <a:pPr marL="285750" indent="-285750">
              <a:buFontTx/>
              <a:buChar char="-"/>
            </a:pPr>
            <a:r>
              <a:rPr lang="nl-NL" dirty="0" smtClean="0"/>
              <a:t>Projecten oppakken </a:t>
            </a:r>
          </a:p>
          <a:p>
            <a:pPr marL="285750" indent="-285750">
              <a:buFontTx/>
              <a:buChar char="-"/>
            </a:pPr>
            <a:r>
              <a:rPr lang="nl-NL" dirty="0" smtClean="0"/>
              <a:t>Bestuursgenoten ondersteunen</a:t>
            </a:r>
            <a:endParaRPr lang="nl-NL" dirty="0"/>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5803" y="380245"/>
            <a:ext cx="2478386" cy="1652257"/>
          </a:xfrm>
          <a:prstGeom prst="rect">
            <a:avLst/>
          </a:prstGeom>
        </p:spPr>
      </p:pic>
      <p:pic>
        <p:nvPicPr>
          <p:cNvPr id="16" name="Picture 12"/>
          <p:cNvPicPr>
            <a:picLocks noChangeAspect="1"/>
          </p:cNvPicPr>
          <p:nvPr/>
        </p:nvPicPr>
        <p:blipFill>
          <a:blip r:embed="rId3"/>
          <a:stretch>
            <a:fillRect/>
          </a:stretch>
        </p:blipFill>
        <p:spPr>
          <a:xfrm>
            <a:off x="6706794" y="5139480"/>
            <a:ext cx="2860937" cy="1230360"/>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803" y="3423841"/>
            <a:ext cx="2752818" cy="2065722"/>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3650" y="215018"/>
            <a:ext cx="2643612" cy="1982709"/>
          </a:xfrm>
          <a:prstGeom prst="rect">
            <a:avLst/>
          </a:prstGeom>
        </p:spPr>
      </p:pic>
      <p:pic>
        <p:nvPicPr>
          <p:cNvPr id="10" name="Afbeelding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968" y="2780908"/>
            <a:ext cx="2411696" cy="1609807"/>
          </a:xfrm>
          <a:prstGeom prst="rect">
            <a:avLst/>
          </a:prstGeom>
        </p:spPr>
      </p:pic>
    </p:spTree>
    <p:extLst>
      <p:ext uri="{BB962C8B-B14F-4D97-AF65-F5344CB8AC3E}">
        <p14:creationId xmlns:p14="http://schemas.microsoft.com/office/powerpoint/2010/main" val="2240872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Secretaris</a:t>
            </a:r>
            <a:endParaRPr lang="nl-NL" dirty="0"/>
          </a:p>
        </p:txBody>
      </p:sp>
      <p:sp>
        <p:nvSpPr>
          <p:cNvPr id="3" name="Text Placeholder 2"/>
          <p:cNvSpPr>
            <a:spLocks noGrp="1"/>
          </p:cNvSpPr>
          <p:nvPr>
            <p:ph type="body" sz="quarter" idx="10"/>
          </p:nvPr>
        </p:nvSpPr>
        <p:spPr/>
        <p:txBody>
          <a:bodyPr>
            <a:normAutofit fontScale="92500" lnSpcReduction="10000"/>
          </a:bodyPr>
          <a:lstStyle/>
          <a:p>
            <a:r>
              <a:rPr lang="nl-NL" dirty="0" err="1"/>
              <a:t>Secri</a:t>
            </a:r>
            <a:r>
              <a:rPr lang="nl-NL" dirty="0"/>
              <a:t> </a:t>
            </a:r>
            <a:r>
              <a:rPr lang="nl-NL" dirty="0" err="1" smtClean="0"/>
              <a:t>taakies</a:t>
            </a:r>
            <a:endParaRPr lang="nl-NL" dirty="0"/>
          </a:p>
        </p:txBody>
      </p:sp>
      <p:sp>
        <p:nvSpPr>
          <p:cNvPr id="4" name="Text Placeholder 3"/>
          <p:cNvSpPr>
            <a:spLocks noGrp="1"/>
          </p:cNvSpPr>
          <p:nvPr>
            <p:ph type="body" sz="quarter" idx="11"/>
          </p:nvPr>
        </p:nvSpPr>
        <p:spPr/>
        <p:txBody>
          <a:bodyPr/>
          <a:lstStyle/>
          <a:p>
            <a:r>
              <a:rPr lang="nl-NL" dirty="0"/>
              <a:t>Notulen (opdrachten!)</a:t>
            </a:r>
          </a:p>
          <a:p>
            <a:r>
              <a:rPr lang="nl-NL" dirty="0"/>
              <a:t>Verslagen </a:t>
            </a:r>
            <a:r>
              <a:rPr lang="nl-NL" dirty="0" smtClean="0"/>
              <a:t>(Almanak)</a:t>
            </a:r>
            <a:endParaRPr lang="nl-NL" dirty="0"/>
          </a:p>
          <a:p>
            <a:r>
              <a:rPr lang="nl-NL" dirty="0"/>
              <a:t>Profileringsfonds</a:t>
            </a:r>
          </a:p>
          <a:p>
            <a:r>
              <a:rPr lang="nl-NL" dirty="0"/>
              <a:t>Best wat tijd voor andere dingen (</a:t>
            </a:r>
            <a:r>
              <a:rPr lang="nl-NL" dirty="0" smtClean="0"/>
              <a:t>commissies/projecten)</a:t>
            </a:r>
            <a:endParaRPr lang="nl-NL" dirty="0"/>
          </a:p>
          <a:p>
            <a:r>
              <a:rPr lang="nl-NL" dirty="0"/>
              <a:t>Archief</a:t>
            </a:r>
          </a:p>
          <a:p>
            <a:r>
              <a:rPr lang="nl-NL" dirty="0"/>
              <a:t>Olifanten &lt;3</a:t>
            </a:r>
          </a:p>
          <a:p>
            <a:endParaRPr lang="nl-NL" dirty="0"/>
          </a:p>
        </p:txBody>
      </p:sp>
      <p:sp>
        <p:nvSpPr>
          <p:cNvPr id="5" name="Text Placeholder 4"/>
          <p:cNvSpPr>
            <a:spLocks noGrp="1"/>
          </p:cNvSpPr>
          <p:nvPr>
            <p:ph type="body" sz="quarter" idx="12"/>
          </p:nvPr>
        </p:nvSpPr>
        <p:spPr/>
        <p:txBody>
          <a:bodyPr>
            <a:normAutofit fontScale="92500" lnSpcReduction="20000"/>
          </a:bodyPr>
          <a:lstStyle/>
          <a:p>
            <a:r>
              <a:rPr lang="nl-NL" dirty="0"/>
              <a:t>Corresponderen</a:t>
            </a:r>
          </a:p>
        </p:txBody>
      </p:sp>
      <p:sp>
        <p:nvSpPr>
          <p:cNvPr id="6" name="Text Placeholder 5"/>
          <p:cNvSpPr>
            <a:spLocks noGrp="1"/>
          </p:cNvSpPr>
          <p:nvPr>
            <p:ph type="body" sz="quarter" idx="13"/>
          </p:nvPr>
        </p:nvSpPr>
        <p:spPr/>
        <p:txBody>
          <a:bodyPr>
            <a:normAutofit fontScale="92500" lnSpcReduction="10000"/>
          </a:bodyPr>
          <a:lstStyle/>
          <a:p>
            <a:pPr marL="285750" indent="-285750">
              <a:buFontTx/>
              <a:buChar char="-"/>
            </a:pPr>
            <a:r>
              <a:rPr lang="nl-NL" dirty="0"/>
              <a:t>Mailbox (maandag druk)</a:t>
            </a:r>
          </a:p>
          <a:p>
            <a:pPr marL="285750" indent="-285750">
              <a:buFontTx/>
              <a:buChar char="-"/>
            </a:pPr>
            <a:r>
              <a:rPr lang="nl-NL" dirty="0"/>
              <a:t>Bellen</a:t>
            </a:r>
          </a:p>
          <a:p>
            <a:pPr marL="285750" indent="-285750">
              <a:buFontTx/>
              <a:buChar char="-"/>
            </a:pPr>
            <a:r>
              <a:rPr lang="nl-NL" dirty="0"/>
              <a:t>Kaartjes! </a:t>
            </a:r>
            <a:r>
              <a:rPr lang="nl-NL" dirty="0" smtClean="0"/>
              <a:t>(Logistiek </a:t>
            </a:r>
            <a:r>
              <a:rPr lang="nl-NL" dirty="0"/>
              <a:t>punt)</a:t>
            </a:r>
          </a:p>
          <a:p>
            <a:pPr marL="285750" indent="-285750">
              <a:buFontTx/>
              <a:buChar char="-"/>
            </a:pPr>
            <a:r>
              <a:rPr lang="nl-NL" dirty="0"/>
              <a:t>Contactpersoon Ereleden/</a:t>
            </a:r>
            <a:r>
              <a:rPr lang="nl-NL" dirty="0" err="1"/>
              <a:t>CLvV</a:t>
            </a:r>
            <a:endParaRPr lang="nl-NL" dirty="0"/>
          </a:p>
          <a:p>
            <a:endParaRPr lang="nl-NL" dirty="0"/>
          </a:p>
        </p:txBody>
      </p:sp>
      <p:sp>
        <p:nvSpPr>
          <p:cNvPr id="7" name="Text Placeholder 6"/>
          <p:cNvSpPr>
            <a:spLocks noGrp="1"/>
          </p:cNvSpPr>
          <p:nvPr>
            <p:ph type="body" sz="quarter" idx="14"/>
          </p:nvPr>
        </p:nvSpPr>
        <p:spPr/>
        <p:txBody>
          <a:bodyPr>
            <a:normAutofit fontScale="92500" lnSpcReduction="20000"/>
          </a:bodyPr>
          <a:lstStyle/>
          <a:p>
            <a:r>
              <a:rPr lang="nl-NL" dirty="0"/>
              <a:t>Website</a:t>
            </a:r>
          </a:p>
        </p:txBody>
      </p:sp>
      <p:sp>
        <p:nvSpPr>
          <p:cNvPr id="8" name="Text Placeholder 7"/>
          <p:cNvSpPr>
            <a:spLocks noGrp="1"/>
          </p:cNvSpPr>
          <p:nvPr>
            <p:ph type="body" sz="quarter" idx="15"/>
          </p:nvPr>
        </p:nvSpPr>
        <p:spPr/>
        <p:txBody>
          <a:bodyPr/>
          <a:lstStyle/>
          <a:p>
            <a:r>
              <a:rPr lang="nl-NL" dirty="0"/>
              <a:t>Ledenbestand</a:t>
            </a:r>
          </a:p>
          <a:p>
            <a:r>
              <a:rPr lang="nl-NL" dirty="0"/>
              <a:t>AVG</a:t>
            </a:r>
          </a:p>
          <a:p>
            <a:endParaRPr lang="nl-NL"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31055">
            <a:off x="8869207" y="4589317"/>
            <a:ext cx="3498787" cy="23325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7946" y="1575303"/>
            <a:ext cx="1634299" cy="304831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3999" y="-344094"/>
            <a:ext cx="1474603" cy="275044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22676"/>
          <a:stretch/>
        </p:blipFill>
        <p:spPr>
          <a:xfrm rot="20951696">
            <a:off x="621365" y="2005956"/>
            <a:ext cx="2346446" cy="2419161"/>
          </a:xfrm>
          <a:prstGeom prst="rect">
            <a:avLst/>
          </a:prstGeom>
        </p:spPr>
      </p:pic>
      <p:pic>
        <p:nvPicPr>
          <p:cNvPr id="13" name="WhatsApp Video 2021-12-02 at 10.51.5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159828" y="-239602"/>
            <a:ext cx="1396474" cy="2645952"/>
          </a:xfrm>
          <a:prstGeom prst="rect">
            <a:avLst/>
          </a:prstGeom>
        </p:spPr>
      </p:pic>
    </p:spTree>
    <p:extLst>
      <p:ext uri="{BB962C8B-B14F-4D97-AF65-F5344CB8AC3E}">
        <p14:creationId xmlns:p14="http://schemas.microsoft.com/office/powerpoint/2010/main" val="1290747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1989</TotalTime>
  <Words>907</Words>
  <Application>Microsoft Office PowerPoint</Application>
  <PresentationFormat>Widescreen</PresentationFormat>
  <Paragraphs>232</Paragraphs>
  <Slides>19</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Montserrat</vt:lpstr>
      <vt:lpstr>Montserrat Light</vt:lpstr>
      <vt:lpstr>Custom Design</vt:lpstr>
      <vt:lpstr>Bestuursinformatielunch</vt:lpstr>
      <vt:lpstr>Het Bestuur</vt:lpstr>
      <vt:lpstr>Gezelschap Leeghwater</vt:lpstr>
      <vt:lpstr>Bestuur: Wat houdt het in</vt:lpstr>
      <vt:lpstr>Bestuur: Wat houdt het in</vt:lpstr>
      <vt:lpstr>Bestuur: Wat houdt het in</vt:lpstr>
      <vt:lpstr>Wat is bestuur doen?</vt:lpstr>
      <vt:lpstr>Voorzitter</vt:lpstr>
      <vt:lpstr>Secretaris</vt:lpstr>
      <vt:lpstr>Penningmeester</vt:lpstr>
      <vt:lpstr>PowerPoint Presentation</vt:lpstr>
      <vt:lpstr>Het onderwijs DUO</vt:lpstr>
      <vt:lpstr>Commissaris Onderwijs Bachelor</vt:lpstr>
      <vt:lpstr>Commissaris Onderwijs Master</vt:lpstr>
      <vt:lpstr>Commissaris Carrière &amp; Promotie</vt:lpstr>
      <vt:lpstr>Commissaris Carrière &amp; Promotie</vt:lpstr>
      <vt:lpstr>Commissaris Externe Betrekkingen</vt:lpstr>
      <vt:lpstr>Commissaris Lustrum</vt:lpstr>
      <vt:lpstr>Vragen?</vt:lpstr>
    </vt:vector>
  </TitlesOfParts>
  <Company>TU Delft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Geertje Neijmeijer</dc:creator>
  <cp:lastModifiedBy>Niels de Boer</cp:lastModifiedBy>
  <cp:revision>88</cp:revision>
  <dcterms:created xsi:type="dcterms:W3CDTF">2019-06-03T13:00:35Z</dcterms:created>
  <dcterms:modified xsi:type="dcterms:W3CDTF">2021-12-06T14:34:41Z</dcterms:modified>
</cp:coreProperties>
</file>