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60" r:id="rId2"/>
    <p:sldId id="296" r:id="rId3"/>
    <p:sldId id="276" r:id="rId4"/>
    <p:sldId id="265" r:id="rId5"/>
    <p:sldId id="282" r:id="rId6"/>
    <p:sldId id="284" r:id="rId7"/>
    <p:sldId id="277" r:id="rId8"/>
    <p:sldId id="293" r:id="rId9"/>
    <p:sldId id="292" r:id="rId10"/>
    <p:sldId id="294" r:id="rId11"/>
    <p:sldId id="286" r:id="rId12"/>
    <p:sldId id="295" r:id="rId13"/>
    <p:sldId id="278" r:id="rId14"/>
    <p:sldId id="263" r:id="rId15"/>
    <p:sldId id="289" r:id="rId1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es Bartels" initials="MB" lastIdx="1" clrIdx="0">
    <p:extLst>
      <p:ext uri="{19B8F6BF-5375-455C-9EA6-DF929625EA0E}">
        <p15:presenceInfo xmlns:p15="http://schemas.microsoft.com/office/powerpoint/2012/main" userId="Mees Bartels" providerId="None"/>
      </p:ext>
    </p:extLst>
  </p:cmAuthor>
  <p:cmAuthor id="2" name="Mees Bartels" initials="MB [2]" lastIdx="1" clrIdx="1">
    <p:extLst>
      <p:ext uri="{19B8F6BF-5375-455C-9EA6-DF929625EA0E}">
        <p15:presenceInfo xmlns:p15="http://schemas.microsoft.com/office/powerpoint/2012/main" userId="a9c40d7cd8a32c0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C925D"/>
    <a:srgbClr val="0078B8"/>
    <a:srgbClr val="64A845"/>
    <a:srgbClr val="64BF39"/>
    <a:srgbClr val="39BF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68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09-16T20:38:37.836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09-16T20:38:37.836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097E37-FACF-49D3-ACE1-3601263FBECE}" type="datetimeFigureOut">
              <a:rPr lang="nl-NL" smtClean="0"/>
              <a:t>28-1-2022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1103F5-C7C0-48F0-BDA7-0966DA8105E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8658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slide/Titelslide">
    <p:bg>
      <p:bgPr>
        <a:solidFill>
          <a:srgbClr val="3C92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660916" y="2190921"/>
            <a:ext cx="2296888" cy="383474"/>
          </a:xfrm>
        </p:spPr>
        <p:txBody>
          <a:bodyPr/>
          <a:lstStyle>
            <a:lvl1pPr marL="0" indent="0">
              <a:buNone/>
              <a:defRPr lang="nl-NL" sz="2250" b="0" kern="1200" spc="-35" dirty="0">
                <a:solidFill>
                  <a:srgbClr val="FFFFFF"/>
                </a:solidFill>
                <a:latin typeface="Montserrat Light"/>
                <a:ea typeface="+mn-ea"/>
                <a:cs typeface="Montserrat Light"/>
              </a:defRPr>
            </a:lvl1pPr>
          </a:lstStyle>
          <a:p>
            <a:pPr lvl="0"/>
            <a:r>
              <a:rPr lang="en-US" dirty="0" err="1"/>
              <a:t>Ondertitel</a:t>
            </a:r>
            <a:endParaRPr lang="nl-NL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6" b="35939"/>
          <a:stretch/>
        </p:blipFill>
        <p:spPr>
          <a:xfrm>
            <a:off x="2827181" y="2317653"/>
            <a:ext cx="9367929" cy="4540347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660916" y="705581"/>
            <a:ext cx="4135017" cy="1325563"/>
          </a:xfrm>
        </p:spPr>
        <p:txBody>
          <a:bodyPr anchor="t" anchorCtr="0">
            <a:noAutofit/>
          </a:bodyPr>
          <a:lstStyle>
            <a:lvl1pPr>
              <a:defRPr sz="4400" b="1" baseline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 err="1"/>
              <a:t>Presentatie</a:t>
            </a:r>
            <a:r>
              <a:rPr lang="en-US" dirty="0"/>
              <a:t> </a:t>
            </a:r>
            <a:r>
              <a:rPr lang="en-US" dirty="0" err="1"/>
              <a:t>Openingslide</a:t>
            </a:r>
            <a:endParaRPr lang="nl-NL" dirty="0"/>
          </a:p>
        </p:txBody>
      </p:sp>
      <p:sp>
        <p:nvSpPr>
          <p:cNvPr id="14" name="object 32"/>
          <p:cNvSpPr txBox="1"/>
          <p:nvPr userDrawn="1"/>
        </p:nvSpPr>
        <p:spPr>
          <a:xfrm>
            <a:off x="11239727" y="743117"/>
            <a:ext cx="187744" cy="2538730"/>
          </a:xfrm>
          <a:prstGeom prst="rect">
            <a:avLst/>
          </a:prstGeom>
        </p:spPr>
        <p:txBody>
          <a:bodyPr vert="vert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fld id="{F96914B0-CD33-42CD-BEAD-17D803E47D6D}" type="datetime4">
              <a:rPr lang="nl-NL" sz="1220" b="1" spc="5" smtClean="0">
                <a:solidFill>
                  <a:srgbClr val="FFFFFF"/>
                </a:solidFill>
                <a:latin typeface="Montserrat"/>
                <a:cs typeface="Montserrat"/>
              </a:rPr>
              <a:t>28 januari 2022</a:t>
            </a:fld>
            <a:r>
              <a:rPr lang="nl-NL" sz="1220" b="1" spc="5" dirty="0">
                <a:solidFill>
                  <a:srgbClr val="FFFFFF"/>
                </a:solidFill>
                <a:latin typeface="Montserrat"/>
                <a:cs typeface="Montserrat"/>
              </a:rPr>
              <a:t> | Delft </a:t>
            </a:r>
            <a:endParaRPr sz="1220" dirty="0">
              <a:latin typeface="Montserrat"/>
              <a:cs typeface="Montserrat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01" y="4715385"/>
            <a:ext cx="3465052" cy="201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217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slide Optie 2">
    <p:bg>
      <p:bgPr>
        <a:solidFill>
          <a:srgbClr val="3C92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>
            <a:spLocks noChangeAspect="1"/>
          </p:cNvSpPr>
          <p:nvPr userDrawn="1"/>
        </p:nvSpPr>
        <p:spPr>
          <a:xfrm>
            <a:off x="-634" y="1929894"/>
            <a:ext cx="12064605" cy="4945225"/>
          </a:xfrm>
          <a:custGeom>
            <a:avLst/>
            <a:gdLst>
              <a:gd name="connsiteX0" fmla="*/ 18661 w 12185780"/>
              <a:gd name="connsiteY0" fmla="*/ 4898572 h 4898572"/>
              <a:gd name="connsiteX1" fmla="*/ 0 w 12185780"/>
              <a:gd name="connsiteY1" fmla="*/ 1940768 h 4898572"/>
              <a:gd name="connsiteX2" fmla="*/ 765110 w 12185780"/>
              <a:gd name="connsiteY2" fmla="*/ 2332653 h 4898572"/>
              <a:gd name="connsiteX3" fmla="*/ 2118049 w 12185780"/>
              <a:gd name="connsiteY3" fmla="*/ 2015413 h 4898572"/>
              <a:gd name="connsiteX4" fmla="*/ 4739951 w 12185780"/>
              <a:gd name="connsiteY4" fmla="*/ 0 h 4898572"/>
              <a:gd name="connsiteX5" fmla="*/ 7389845 w 12185780"/>
              <a:gd name="connsiteY5" fmla="*/ 139960 h 4898572"/>
              <a:gd name="connsiteX6" fmla="*/ 8742784 w 12185780"/>
              <a:gd name="connsiteY6" fmla="*/ 1856792 h 4898572"/>
              <a:gd name="connsiteX7" fmla="*/ 11420669 w 12185780"/>
              <a:gd name="connsiteY7" fmla="*/ 3312368 h 4898572"/>
              <a:gd name="connsiteX8" fmla="*/ 12185780 w 12185780"/>
              <a:gd name="connsiteY8" fmla="*/ 4898572 h 4898572"/>
              <a:gd name="connsiteX9" fmla="*/ 18661 w 12185780"/>
              <a:gd name="connsiteY9" fmla="*/ 4898572 h 4898572"/>
              <a:gd name="connsiteX0" fmla="*/ 0 w 12185780"/>
              <a:gd name="connsiteY0" fmla="*/ 4926564 h 4926564"/>
              <a:gd name="connsiteX1" fmla="*/ 0 w 12185780"/>
              <a:gd name="connsiteY1" fmla="*/ 1940768 h 4926564"/>
              <a:gd name="connsiteX2" fmla="*/ 765110 w 12185780"/>
              <a:gd name="connsiteY2" fmla="*/ 2332653 h 4926564"/>
              <a:gd name="connsiteX3" fmla="*/ 2118049 w 12185780"/>
              <a:gd name="connsiteY3" fmla="*/ 2015413 h 4926564"/>
              <a:gd name="connsiteX4" fmla="*/ 4739951 w 12185780"/>
              <a:gd name="connsiteY4" fmla="*/ 0 h 4926564"/>
              <a:gd name="connsiteX5" fmla="*/ 7389845 w 12185780"/>
              <a:gd name="connsiteY5" fmla="*/ 139960 h 4926564"/>
              <a:gd name="connsiteX6" fmla="*/ 8742784 w 12185780"/>
              <a:gd name="connsiteY6" fmla="*/ 1856792 h 4926564"/>
              <a:gd name="connsiteX7" fmla="*/ 11420669 w 12185780"/>
              <a:gd name="connsiteY7" fmla="*/ 3312368 h 4926564"/>
              <a:gd name="connsiteX8" fmla="*/ 12185780 w 12185780"/>
              <a:gd name="connsiteY8" fmla="*/ 4898572 h 4926564"/>
              <a:gd name="connsiteX9" fmla="*/ 0 w 12185780"/>
              <a:gd name="connsiteY9" fmla="*/ 4926564 h 4926564"/>
              <a:gd name="connsiteX0" fmla="*/ 0 w 12204441"/>
              <a:gd name="connsiteY0" fmla="*/ 4926564 h 4926564"/>
              <a:gd name="connsiteX1" fmla="*/ 0 w 12204441"/>
              <a:gd name="connsiteY1" fmla="*/ 1940768 h 4926564"/>
              <a:gd name="connsiteX2" fmla="*/ 765110 w 12204441"/>
              <a:gd name="connsiteY2" fmla="*/ 2332653 h 4926564"/>
              <a:gd name="connsiteX3" fmla="*/ 2118049 w 12204441"/>
              <a:gd name="connsiteY3" fmla="*/ 2015413 h 4926564"/>
              <a:gd name="connsiteX4" fmla="*/ 4739951 w 12204441"/>
              <a:gd name="connsiteY4" fmla="*/ 0 h 4926564"/>
              <a:gd name="connsiteX5" fmla="*/ 7389845 w 12204441"/>
              <a:gd name="connsiteY5" fmla="*/ 139960 h 4926564"/>
              <a:gd name="connsiteX6" fmla="*/ 8742784 w 12204441"/>
              <a:gd name="connsiteY6" fmla="*/ 1856792 h 4926564"/>
              <a:gd name="connsiteX7" fmla="*/ 11420669 w 12204441"/>
              <a:gd name="connsiteY7" fmla="*/ 3312368 h 4926564"/>
              <a:gd name="connsiteX8" fmla="*/ 12204441 w 12204441"/>
              <a:gd name="connsiteY8" fmla="*/ 4917233 h 4926564"/>
              <a:gd name="connsiteX9" fmla="*/ 0 w 12204441"/>
              <a:gd name="connsiteY9" fmla="*/ 4926564 h 4926564"/>
              <a:gd name="connsiteX0" fmla="*/ 0 w 12083143"/>
              <a:gd name="connsiteY0" fmla="*/ 4926564 h 4926564"/>
              <a:gd name="connsiteX1" fmla="*/ 0 w 12083143"/>
              <a:gd name="connsiteY1" fmla="*/ 1940768 h 4926564"/>
              <a:gd name="connsiteX2" fmla="*/ 765110 w 12083143"/>
              <a:gd name="connsiteY2" fmla="*/ 2332653 h 4926564"/>
              <a:gd name="connsiteX3" fmla="*/ 2118049 w 12083143"/>
              <a:gd name="connsiteY3" fmla="*/ 2015413 h 4926564"/>
              <a:gd name="connsiteX4" fmla="*/ 4739951 w 12083143"/>
              <a:gd name="connsiteY4" fmla="*/ 0 h 4926564"/>
              <a:gd name="connsiteX5" fmla="*/ 7389845 w 12083143"/>
              <a:gd name="connsiteY5" fmla="*/ 139960 h 4926564"/>
              <a:gd name="connsiteX6" fmla="*/ 8742784 w 12083143"/>
              <a:gd name="connsiteY6" fmla="*/ 1856792 h 4926564"/>
              <a:gd name="connsiteX7" fmla="*/ 11420669 w 12083143"/>
              <a:gd name="connsiteY7" fmla="*/ 3312368 h 4926564"/>
              <a:gd name="connsiteX8" fmla="*/ 12083143 w 12083143"/>
              <a:gd name="connsiteY8" fmla="*/ 4917233 h 4926564"/>
              <a:gd name="connsiteX9" fmla="*/ 0 w 12083143"/>
              <a:gd name="connsiteY9" fmla="*/ 4926564 h 4926564"/>
              <a:gd name="connsiteX0" fmla="*/ 0 w 12083143"/>
              <a:gd name="connsiteY0" fmla="*/ 4926564 h 4926564"/>
              <a:gd name="connsiteX1" fmla="*/ 9331 w 12083143"/>
              <a:gd name="connsiteY1" fmla="*/ 1474237 h 4926564"/>
              <a:gd name="connsiteX2" fmla="*/ 765110 w 12083143"/>
              <a:gd name="connsiteY2" fmla="*/ 2332653 h 4926564"/>
              <a:gd name="connsiteX3" fmla="*/ 2118049 w 12083143"/>
              <a:gd name="connsiteY3" fmla="*/ 2015413 h 4926564"/>
              <a:gd name="connsiteX4" fmla="*/ 4739951 w 12083143"/>
              <a:gd name="connsiteY4" fmla="*/ 0 h 4926564"/>
              <a:gd name="connsiteX5" fmla="*/ 7389845 w 12083143"/>
              <a:gd name="connsiteY5" fmla="*/ 139960 h 4926564"/>
              <a:gd name="connsiteX6" fmla="*/ 8742784 w 12083143"/>
              <a:gd name="connsiteY6" fmla="*/ 1856792 h 4926564"/>
              <a:gd name="connsiteX7" fmla="*/ 11420669 w 12083143"/>
              <a:gd name="connsiteY7" fmla="*/ 3312368 h 4926564"/>
              <a:gd name="connsiteX8" fmla="*/ 12083143 w 12083143"/>
              <a:gd name="connsiteY8" fmla="*/ 4917233 h 4926564"/>
              <a:gd name="connsiteX9" fmla="*/ 0 w 12083143"/>
              <a:gd name="connsiteY9" fmla="*/ 4926564 h 4926564"/>
              <a:gd name="connsiteX0" fmla="*/ 0 w 12083143"/>
              <a:gd name="connsiteY0" fmla="*/ 4926564 h 4926564"/>
              <a:gd name="connsiteX1" fmla="*/ 9331 w 12083143"/>
              <a:gd name="connsiteY1" fmla="*/ 1455575 h 4926564"/>
              <a:gd name="connsiteX2" fmla="*/ 765110 w 12083143"/>
              <a:gd name="connsiteY2" fmla="*/ 2332653 h 4926564"/>
              <a:gd name="connsiteX3" fmla="*/ 2118049 w 12083143"/>
              <a:gd name="connsiteY3" fmla="*/ 2015413 h 4926564"/>
              <a:gd name="connsiteX4" fmla="*/ 4739951 w 12083143"/>
              <a:gd name="connsiteY4" fmla="*/ 0 h 4926564"/>
              <a:gd name="connsiteX5" fmla="*/ 7389845 w 12083143"/>
              <a:gd name="connsiteY5" fmla="*/ 139960 h 4926564"/>
              <a:gd name="connsiteX6" fmla="*/ 8742784 w 12083143"/>
              <a:gd name="connsiteY6" fmla="*/ 1856792 h 4926564"/>
              <a:gd name="connsiteX7" fmla="*/ 11420669 w 12083143"/>
              <a:gd name="connsiteY7" fmla="*/ 3312368 h 4926564"/>
              <a:gd name="connsiteX8" fmla="*/ 12083143 w 12083143"/>
              <a:gd name="connsiteY8" fmla="*/ 4917233 h 4926564"/>
              <a:gd name="connsiteX9" fmla="*/ 0 w 12083143"/>
              <a:gd name="connsiteY9" fmla="*/ 4926564 h 4926564"/>
              <a:gd name="connsiteX0" fmla="*/ 18930 w 12102073"/>
              <a:gd name="connsiteY0" fmla="*/ 4926564 h 4926564"/>
              <a:gd name="connsiteX1" fmla="*/ 269 w 12102073"/>
              <a:gd name="connsiteY1" fmla="*/ 1455575 h 4926564"/>
              <a:gd name="connsiteX2" fmla="*/ 784040 w 12102073"/>
              <a:gd name="connsiteY2" fmla="*/ 2332653 h 4926564"/>
              <a:gd name="connsiteX3" fmla="*/ 2136979 w 12102073"/>
              <a:gd name="connsiteY3" fmla="*/ 2015413 h 4926564"/>
              <a:gd name="connsiteX4" fmla="*/ 4758881 w 12102073"/>
              <a:gd name="connsiteY4" fmla="*/ 0 h 4926564"/>
              <a:gd name="connsiteX5" fmla="*/ 7408775 w 12102073"/>
              <a:gd name="connsiteY5" fmla="*/ 139960 h 4926564"/>
              <a:gd name="connsiteX6" fmla="*/ 8761714 w 12102073"/>
              <a:gd name="connsiteY6" fmla="*/ 1856792 h 4926564"/>
              <a:gd name="connsiteX7" fmla="*/ 11439599 w 12102073"/>
              <a:gd name="connsiteY7" fmla="*/ 3312368 h 4926564"/>
              <a:gd name="connsiteX8" fmla="*/ 12102073 w 12102073"/>
              <a:gd name="connsiteY8" fmla="*/ 4917233 h 4926564"/>
              <a:gd name="connsiteX9" fmla="*/ 18930 w 12102073"/>
              <a:gd name="connsiteY9" fmla="*/ 4926564 h 4926564"/>
              <a:gd name="connsiteX0" fmla="*/ 845 w 12102708"/>
              <a:gd name="connsiteY0" fmla="*/ 4935895 h 4935895"/>
              <a:gd name="connsiteX1" fmla="*/ 904 w 12102708"/>
              <a:gd name="connsiteY1" fmla="*/ 1455575 h 4935895"/>
              <a:gd name="connsiteX2" fmla="*/ 784675 w 12102708"/>
              <a:gd name="connsiteY2" fmla="*/ 2332653 h 4935895"/>
              <a:gd name="connsiteX3" fmla="*/ 2137614 w 12102708"/>
              <a:gd name="connsiteY3" fmla="*/ 2015413 h 4935895"/>
              <a:gd name="connsiteX4" fmla="*/ 4759516 w 12102708"/>
              <a:gd name="connsiteY4" fmla="*/ 0 h 4935895"/>
              <a:gd name="connsiteX5" fmla="*/ 7409410 w 12102708"/>
              <a:gd name="connsiteY5" fmla="*/ 139960 h 4935895"/>
              <a:gd name="connsiteX6" fmla="*/ 8762349 w 12102708"/>
              <a:gd name="connsiteY6" fmla="*/ 1856792 h 4935895"/>
              <a:gd name="connsiteX7" fmla="*/ 11440234 w 12102708"/>
              <a:gd name="connsiteY7" fmla="*/ 3312368 h 4935895"/>
              <a:gd name="connsiteX8" fmla="*/ 12102708 w 12102708"/>
              <a:gd name="connsiteY8" fmla="*/ 4917233 h 4935895"/>
              <a:gd name="connsiteX9" fmla="*/ 845 w 12102708"/>
              <a:gd name="connsiteY9" fmla="*/ 4935895 h 4935895"/>
              <a:gd name="connsiteX0" fmla="*/ 845 w 12121428"/>
              <a:gd name="connsiteY0" fmla="*/ 4935895 h 4935895"/>
              <a:gd name="connsiteX1" fmla="*/ 904 w 12121428"/>
              <a:gd name="connsiteY1" fmla="*/ 1455575 h 4935895"/>
              <a:gd name="connsiteX2" fmla="*/ 784675 w 12121428"/>
              <a:gd name="connsiteY2" fmla="*/ 2332653 h 4935895"/>
              <a:gd name="connsiteX3" fmla="*/ 2137614 w 12121428"/>
              <a:gd name="connsiteY3" fmla="*/ 2015413 h 4935895"/>
              <a:gd name="connsiteX4" fmla="*/ 4759516 w 12121428"/>
              <a:gd name="connsiteY4" fmla="*/ 0 h 4935895"/>
              <a:gd name="connsiteX5" fmla="*/ 7409410 w 12121428"/>
              <a:gd name="connsiteY5" fmla="*/ 139960 h 4935895"/>
              <a:gd name="connsiteX6" fmla="*/ 8762349 w 12121428"/>
              <a:gd name="connsiteY6" fmla="*/ 1856792 h 4935895"/>
              <a:gd name="connsiteX7" fmla="*/ 11440234 w 12121428"/>
              <a:gd name="connsiteY7" fmla="*/ 3312368 h 4935895"/>
              <a:gd name="connsiteX8" fmla="*/ 12121428 w 12121428"/>
              <a:gd name="connsiteY8" fmla="*/ 4917233 h 4935895"/>
              <a:gd name="connsiteX9" fmla="*/ 845 w 12121428"/>
              <a:gd name="connsiteY9" fmla="*/ 4935895 h 4935895"/>
              <a:gd name="connsiteX0" fmla="*/ 845 w 12102708"/>
              <a:gd name="connsiteY0" fmla="*/ 4935895 h 4945225"/>
              <a:gd name="connsiteX1" fmla="*/ 904 w 12102708"/>
              <a:gd name="connsiteY1" fmla="*/ 1455575 h 4945225"/>
              <a:gd name="connsiteX2" fmla="*/ 784675 w 12102708"/>
              <a:gd name="connsiteY2" fmla="*/ 2332653 h 4945225"/>
              <a:gd name="connsiteX3" fmla="*/ 2137614 w 12102708"/>
              <a:gd name="connsiteY3" fmla="*/ 2015413 h 4945225"/>
              <a:gd name="connsiteX4" fmla="*/ 4759516 w 12102708"/>
              <a:gd name="connsiteY4" fmla="*/ 0 h 4945225"/>
              <a:gd name="connsiteX5" fmla="*/ 7409410 w 12102708"/>
              <a:gd name="connsiteY5" fmla="*/ 139960 h 4945225"/>
              <a:gd name="connsiteX6" fmla="*/ 8762349 w 12102708"/>
              <a:gd name="connsiteY6" fmla="*/ 1856792 h 4945225"/>
              <a:gd name="connsiteX7" fmla="*/ 11440234 w 12102708"/>
              <a:gd name="connsiteY7" fmla="*/ 3312368 h 4945225"/>
              <a:gd name="connsiteX8" fmla="*/ 12102708 w 12102708"/>
              <a:gd name="connsiteY8" fmla="*/ 4945225 h 4945225"/>
              <a:gd name="connsiteX9" fmla="*/ 845 w 12102708"/>
              <a:gd name="connsiteY9" fmla="*/ 4935895 h 4945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02708" h="4945225">
                <a:moveTo>
                  <a:pt x="845" y="4935895"/>
                </a:moveTo>
                <a:cubicBezTo>
                  <a:pt x="3955" y="3785119"/>
                  <a:pt x="-2206" y="2606351"/>
                  <a:pt x="904" y="1455575"/>
                </a:cubicBezTo>
                <a:lnTo>
                  <a:pt x="784675" y="2332653"/>
                </a:lnTo>
                <a:lnTo>
                  <a:pt x="2137614" y="2015413"/>
                </a:lnTo>
                <a:lnTo>
                  <a:pt x="4759516" y="0"/>
                </a:lnTo>
                <a:lnTo>
                  <a:pt x="7409410" y="139960"/>
                </a:lnTo>
                <a:lnTo>
                  <a:pt x="8762349" y="1856792"/>
                </a:lnTo>
                <a:lnTo>
                  <a:pt x="11440234" y="3312368"/>
                </a:lnTo>
                <a:lnTo>
                  <a:pt x="12102708" y="4945225"/>
                </a:lnTo>
                <a:lnTo>
                  <a:pt x="845" y="4935895"/>
                </a:lnTo>
                <a:close/>
              </a:path>
            </a:pathLst>
          </a:cu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28" t="-17447" r="-21912" b="-8150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7" name="Freeform 16"/>
          <p:cNvSpPr/>
          <p:nvPr userDrawn="1"/>
        </p:nvSpPr>
        <p:spPr>
          <a:xfrm>
            <a:off x="-5300" y="1920564"/>
            <a:ext cx="12064605" cy="4945225"/>
          </a:xfrm>
          <a:custGeom>
            <a:avLst/>
            <a:gdLst>
              <a:gd name="connsiteX0" fmla="*/ 18661 w 12185780"/>
              <a:gd name="connsiteY0" fmla="*/ 4898572 h 4898572"/>
              <a:gd name="connsiteX1" fmla="*/ 0 w 12185780"/>
              <a:gd name="connsiteY1" fmla="*/ 1940768 h 4898572"/>
              <a:gd name="connsiteX2" fmla="*/ 765110 w 12185780"/>
              <a:gd name="connsiteY2" fmla="*/ 2332653 h 4898572"/>
              <a:gd name="connsiteX3" fmla="*/ 2118049 w 12185780"/>
              <a:gd name="connsiteY3" fmla="*/ 2015413 h 4898572"/>
              <a:gd name="connsiteX4" fmla="*/ 4739951 w 12185780"/>
              <a:gd name="connsiteY4" fmla="*/ 0 h 4898572"/>
              <a:gd name="connsiteX5" fmla="*/ 7389845 w 12185780"/>
              <a:gd name="connsiteY5" fmla="*/ 139960 h 4898572"/>
              <a:gd name="connsiteX6" fmla="*/ 8742784 w 12185780"/>
              <a:gd name="connsiteY6" fmla="*/ 1856792 h 4898572"/>
              <a:gd name="connsiteX7" fmla="*/ 11420669 w 12185780"/>
              <a:gd name="connsiteY7" fmla="*/ 3312368 h 4898572"/>
              <a:gd name="connsiteX8" fmla="*/ 12185780 w 12185780"/>
              <a:gd name="connsiteY8" fmla="*/ 4898572 h 4898572"/>
              <a:gd name="connsiteX9" fmla="*/ 18661 w 12185780"/>
              <a:gd name="connsiteY9" fmla="*/ 4898572 h 4898572"/>
              <a:gd name="connsiteX0" fmla="*/ 0 w 12185780"/>
              <a:gd name="connsiteY0" fmla="*/ 4926564 h 4926564"/>
              <a:gd name="connsiteX1" fmla="*/ 0 w 12185780"/>
              <a:gd name="connsiteY1" fmla="*/ 1940768 h 4926564"/>
              <a:gd name="connsiteX2" fmla="*/ 765110 w 12185780"/>
              <a:gd name="connsiteY2" fmla="*/ 2332653 h 4926564"/>
              <a:gd name="connsiteX3" fmla="*/ 2118049 w 12185780"/>
              <a:gd name="connsiteY3" fmla="*/ 2015413 h 4926564"/>
              <a:gd name="connsiteX4" fmla="*/ 4739951 w 12185780"/>
              <a:gd name="connsiteY4" fmla="*/ 0 h 4926564"/>
              <a:gd name="connsiteX5" fmla="*/ 7389845 w 12185780"/>
              <a:gd name="connsiteY5" fmla="*/ 139960 h 4926564"/>
              <a:gd name="connsiteX6" fmla="*/ 8742784 w 12185780"/>
              <a:gd name="connsiteY6" fmla="*/ 1856792 h 4926564"/>
              <a:gd name="connsiteX7" fmla="*/ 11420669 w 12185780"/>
              <a:gd name="connsiteY7" fmla="*/ 3312368 h 4926564"/>
              <a:gd name="connsiteX8" fmla="*/ 12185780 w 12185780"/>
              <a:gd name="connsiteY8" fmla="*/ 4898572 h 4926564"/>
              <a:gd name="connsiteX9" fmla="*/ 0 w 12185780"/>
              <a:gd name="connsiteY9" fmla="*/ 4926564 h 4926564"/>
              <a:gd name="connsiteX0" fmla="*/ 0 w 12204441"/>
              <a:gd name="connsiteY0" fmla="*/ 4926564 h 4926564"/>
              <a:gd name="connsiteX1" fmla="*/ 0 w 12204441"/>
              <a:gd name="connsiteY1" fmla="*/ 1940768 h 4926564"/>
              <a:gd name="connsiteX2" fmla="*/ 765110 w 12204441"/>
              <a:gd name="connsiteY2" fmla="*/ 2332653 h 4926564"/>
              <a:gd name="connsiteX3" fmla="*/ 2118049 w 12204441"/>
              <a:gd name="connsiteY3" fmla="*/ 2015413 h 4926564"/>
              <a:gd name="connsiteX4" fmla="*/ 4739951 w 12204441"/>
              <a:gd name="connsiteY4" fmla="*/ 0 h 4926564"/>
              <a:gd name="connsiteX5" fmla="*/ 7389845 w 12204441"/>
              <a:gd name="connsiteY5" fmla="*/ 139960 h 4926564"/>
              <a:gd name="connsiteX6" fmla="*/ 8742784 w 12204441"/>
              <a:gd name="connsiteY6" fmla="*/ 1856792 h 4926564"/>
              <a:gd name="connsiteX7" fmla="*/ 11420669 w 12204441"/>
              <a:gd name="connsiteY7" fmla="*/ 3312368 h 4926564"/>
              <a:gd name="connsiteX8" fmla="*/ 12204441 w 12204441"/>
              <a:gd name="connsiteY8" fmla="*/ 4917233 h 4926564"/>
              <a:gd name="connsiteX9" fmla="*/ 0 w 12204441"/>
              <a:gd name="connsiteY9" fmla="*/ 4926564 h 4926564"/>
              <a:gd name="connsiteX0" fmla="*/ 0 w 12083143"/>
              <a:gd name="connsiteY0" fmla="*/ 4926564 h 4926564"/>
              <a:gd name="connsiteX1" fmla="*/ 0 w 12083143"/>
              <a:gd name="connsiteY1" fmla="*/ 1940768 h 4926564"/>
              <a:gd name="connsiteX2" fmla="*/ 765110 w 12083143"/>
              <a:gd name="connsiteY2" fmla="*/ 2332653 h 4926564"/>
              <a:gd name="connsiteX3" fmla="*/ 2118049 w 12083143"/>
              <a:gd name="connsiteY3" fmla="*/ 2015413 h 4926564"/>
              <a:gd name="connsiteX4" fmla="*/ 4739951 w 12083143"/>
              <a:gd name="connsiteY4" fmla="*/ 0 h 4926564"/>
              <a:gd name="connsiteX5" fmla="*/ 7389845 w 12083143"/>
              <a:gd name="connsiteY5" fmla="*/ 139960 h 4926564"/>
              <a:gd name="connsiteX6" fmla="*/ 8742784 w 12083143"/>
              <a:gd name="connsiteY6" fmla="*/ 1856792 h 4926564"/>
              <a:gd name="connsiteX7" fmla="*/ 11420669 w 12083143"/>
              <a:gd name="connsiteY7" fmla="*/ 3312368 h 4926564"/>
              <a:gd name="connsiteX8" fmla="*/ 12083143 w 12083143"/>
              <a:gd name="connsiteY8" fmla="*/ 4917233 h 4926564"/>
              <a:gd name="connsiteX9" fmla="*/ 0 w 12083143"/>
              <a:gd name="connsiteY9" fmla="*/ 4926564 h 4926564"/>
              <a:gd name="connsiteX0" fmla="*/ 0 w 12083143"/>
              <a:gd name="connsiteY0" fmla="*/ 4926564 h 4926564"/>
              <a:gd name="connsiteX1" fmla="*/ 9331 w 12083143"/>
              <a:gd name="connsiteY1" fmla="*/ 1474237 h 4926564"/>
              <a:gd name="connsiteX2" fmla="*/ 765110 w 12083143"/>
              <a:gd name="connsiteY2" fmla="*/ 2332653 h 4926564"/>
              <a:gd name="connsiteX3" fmla="*/ 2118049 w 12083143"/>
              <a:gd name="connsiteY3" fmla="*/ 2015413 h 4926564"/>
              <a:gd name="connsiteX4" fmla="*/ 4739951 w 12083143"/>
              <a:gd name="connsiteY4" fmla="*/ 0 h 4926564"/>
              <a:gd name="connsiteX5" fmla="*/ 7389845 w 12083143"/>
              <a:gd name="connsiteY5" fmla="*/ 139960 h 4926564"/>
              <a:gd name="connsiteX6" fmla="*/ 8742784 w 12083143"/>
              <a:gd name="connsiteY6" fmla="*/ 1856792 h 4926564"/>
              <a:gd name="connsiteX7" fmla="*/ 11420669 w 12083143"/>
              <a:gd name="connsiteY7" fmla="*/ 3312368 h 4926564"/>
              <a:gd name="connsiteX8" fmla="*/ 12083143 w 12083143"/>
              <a:gd name="connsiteY8" fmla="*/ 4917233 h 4926564"/>
              <a:gd name="connsiteX9" fmla="*/ 0 w 12083143"/>
              <a:gd name="connsiteY9" fmla="*/ 4926564 h 4926564"/>
              <a:gd name="connsiteX0" fmla="*/ 0 w 12083143"/>
              <a:gd name="connsiteY0" fmla="*/ 4926564 h 4926564"/>
              <a:gd name="connsiteX1" fmla="*/ 9331 w 12083143"/>
              <a:gd name="connsiteY1" fmla="*/ 1455575 h 4926564"/>
              <a:gd name="connsiteX2" fmla="*/ 765110 w 12083143"/>
              <a:gd name="connsiteY2" fmla="*/ 2332653 h 4926564"/>
              <a:gd name="connsiteX3" fmla="*/ 2118049 w 12083143"/>
              <a:gd name="connsiteY3" fmla="*/ 2015413 h 4926564"/>
              <a:gd name="connsiteX4" fmla="*/ 4739951 w 12083143"/>
              <a:gd name="connsiteY4" fmla="*/ 0 h 4926564"/>
              <a:gd name="connsiteX5" fmla="*/ 7389845 w 12083143"/>
              <a:gd name="connsiteY5" fmla="*/ 139960 h 4926564"/>
              <a:gd name="connsiteX6" fmla="*/ 8742784 w 12083143"/>
              <a:gd name="connsiteY6" fmla="*/ 1856792 h 4926564"/>
              <a:gd name="connsiteX7" fmla="*/ 11420669 w 12083143"/>
              <a:gd name="connsiteY7" fmla="*/ 3312368 h 4926564"/>
              <a:gd name="connsiteX8" fmla="*/ 12083143 w 12083143"/>
              <a:gd name="connsiteY8" fmla="*/ 4917233 h 4926564"/>
              <a:gd name="connsiteX9" fmla="*/ 0 w 12083143"/>
              <a:gd name="connsiteY9" fmla="*/ 4926564 h 4926564"/>
              <a:gd name="connsiteX0" fmla="*/ 18930 w 12102073"/>
              <a:gd name="connsiteY0" fmla="*/ 4926564 h 4926564"/>
              <a:gd name="connsiteX1" fmla="*/ 269 w 12102073"/>
              <a:gd name="connsiteY1" fmla="*/ 1455575 h 4926564"/>
              <a:gd name="connsiteX2" fmla="*/ 784040 w 12102073"/>
              <a:gd name="connsiteY2" fmla="*/ 2332653 h 4926564"/>
              <a:gd name="connsiteX3" fmla="*/ 2136979 w 12102073"/>
              <a:gd name="connsiteY3" fmla="*/ 2015413 h 4926564"/>
              <a:gd name="connsiteX4" fmla="*/ 4758881 w 12102073"/>
              <a:gd name="connsiteY4" fmla="*/ 0 h 4926564"/>
              <a:gd name="connsiteX5" fmla="*/ 7408775 w 12102073"/>
              <a:gd name="connsiteY5" fmla="*/ 139960 h 4926564"/>
              <a:gd name="connsiteX6" fmla="*/ 8761714 w 12102073"/>
              <a:gd name="connsiteY6" fmla="*/ 1856792 h 4926564"/>
              <a:gd name="connsiteX7" fmla="*/ 11439599 w 12102073"/>
              <a:gd name="connsiteY7" fmla="*/ 3312368 h 4926564"/>
              <a:gd name="connsiteX8" fmla="*/ 12102073 w 12102073"/>
              <a:gd name="connsiteY8" fmla="*/ 4917233 h 4926564"/>
              <a:gd name="connsiteX9" fmla="*/ 18930 w 12102073"/>
              <a:gd name="connsiteY9" fmla="*/ 4926564 h 4926564"/>
              <a:gd name="connsiteX0" fmla="*/ 845 w 12102708"/>
              <a:gd name="connsiteY0" fmla="*/ 4935895 h 4935895"/>
              <a:gd name="connsiteX1" fmla="*/ 904 w 12102708"/>
              <a:gd name="connsiteY1" fmla="*/ 1455575 h 4935895"/>
              <a:gd name="connsiteX2" fmla="*/ 784675 w 12102708"/>
              <a:gd name="connsiteY2" fmla="*/ 2332653 h 4935895"/>
              <a:gd name="connsiteX3" fmla="*/ 2137614 w 12102708"/>
              <a:gd name="connsiteY3" fmla="*/ 2015413 h 4935895"/>
              <a:gd name="connsiteX4" fmla="*/ 4759516 w 12102708"/>
              <a:gd name="connsiteY4" fmla="*/ 0 h 4935895"/>
              <a:gd name="connsiteX5" fmla="*/ 7409410 w 12102708"/>
              <a:gd name="connsiteY5" fmla="*/ 139960 h 4935895"/>
              <a:gd name="connsiteX6" fmla="*/ 8762349 w 12102708"/>
              <a:gd name="connsiteY6" fmla="*/ 1856792 h 4935895"/>
              <a:gd name="connsiteX7" fmla="*/ 11440234 w 12102708"/>
              <a:gd name="connsiteY7" fmla="*/ 3312368 h 4935895"/>
              <a:gd name="connsiteX8" fmla="*/ 12102708 w 12102708"/>
              <a:gd name="connsiteY8" fmla="*/ 4917233 h 4935895"/>
              <a:gd name="connsiteX9" fmla="*/ 845 w 12102708"/>
              <a:gd name="connsiteY9" fmla="*/ 4935895 h 4935895"/>
              <a:gd name="connsiteX0" fmla="*/ 845 w 12121428"/>
              <a:gd name="connsiteY0" fmla="*/ 4935895 h 4935895"/>
              <a:gd name="connsiteX1" fmla="*/ 904 w 12121428"/>
              <a:gd name="connsiteY1" fmla="*/ 1455575 h 4935895"/>
              <a:gd name="connsiteX2" fmla="*/ 784675 w 12121428"/>
              <a:gd name="connsiteY2" fmla="*/ 2332653 h 4935895"/>
              <a:gd name="connsiteX3" fmla="*/ 2137614 w 12121428"/>
              <a:gd name="connsiteY3" fmla="*/ 2015413 h 4935895"/>
              <a:gd name="connsiteX4" fmla="*/ 4759516 w 12121428"/>
              <a:gd name="connsiteY4" fmla="*/ 0 h 4935895"/>
              <a:gd name="connsiteX5" fmla="*/ 7409410 w 12121428"/>
              <a:gd name="connsiteY5" fmla="*/ 139960 h 4935895"/>
              <a:gd name="connsiteX6" fmla="*/ 8762349 w 12121428"/>
              <a:gd name="connsiteY6" fmla="*/ 1856792 h 4935895"/>
              <a:gd name="connsiteX7" fmla="*/ 11440234 w 12121428"/>
              <a:gd name="connsiteY7" fmla="*/ 3312368 h 4935895"/>
              <a:gd name="connsiteX8" fmla="*/ 12121428 w 12121428"/>
              <a:gd name="connsiteY8" fmla="*/ 4917233 h 4935895"/>
              <a:gd name="connsiteX9" fmla="*/ 845 w 12121428"/>
              <a:gd name="connsiteY9" fmla="*/ 4935895 h 4935895"/>
              <a:gd name="connsiteX0" fmla="*/ 845 w 12102708"/>
              <a:gd name="connsiteY0" fmla="*/ 4935895 h 4945225"/>
              <a:gd name="connsiteX1" fmla="*/ 904 w 12102708"/>
              <a:gd name="connsiteY1" fmla="*/ 1455575 h 4945225"/>
              <a:gd name="connsiteX2" fmla="*/ 784675 w 12102708"/>
              <a:gd name="connsiteY2" fmla="*/ 2332653 h 4945225"/>
              <a:gd name="connsiteX3" fmla="*/ 2137614 w 12102708"/>
              <a:gd name="connsiteY3" fmla="*/ 2015413 h 4945225"/>
              <a:gd name="connsiteX4" fmla="*/ 4759516 w 12102708"/>
              <a:gd name="connsiteY4" fmla="*/ 0 h 4945225"/>
              <a:gd name="connsiteX5" fmla="*/ 7409410 w 12102708"/>
              <a:gd name="connsiteY5" fmla="*/ 139960 h 4945225"/>
              <a:gd name="connsiteX6" fmla="*/ 8762349 w 12102708"/>
              <a:gd name="connsiteY6" fmla="*/ 1856792 h 4945225"/>
              <a:gd name="connsiteX7" fmla="*/ 11440234 w 12102708"/>
              <a:gd name="connsiteY7" fmla="*/ 3312368 h 4945225"/>
              <a:gd name="connsiteX8" fmla="*/ 12102708 w 12102708"/>
              <a:gd name="connsiteY8" fmla="*/ 4945225 h 4945225"/>
              <a:gd name="connsiteX9" fmla="*/ 845 w 12102708"/>
              <a:gd name="connsiteY9" fmla="*/ 4935895 h 4945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02708" h="4945225">
                <a:moveTo>
                  <a:pt x="845" y="4935895"/>
                </a:moveTo>
                <a:cubicBezTo>
                  <a:pt x="3955" y="3785119"/>
                  <a:pt x="-2206" y="2606351"/>
                  <a:pt x="904" y="1455575"/>
                </a:cubicBezTo>
                <a:lnTo>
                  <a:pt x="784675" y="2332653"/>
                </a:lnTo>
                <a:lnTo>
                  <a:pt x="2137614" y="2015413"/>
                </a:lnTo>
                <a:lnTo>
                  <a:pt x="4759516" y="0"/>
                </a:lnTo>
                <a:lnTo>
                  <a:pt x="7409410" y="139960"/>
                </a:lnTo>
                <a:lnTo>
                  <a:pt x="8762349" y="1856792"/>
                </a:lnTo>
                <a:lnTo>
                  <a:pt x="11440234" y="3312368"/>
                </a:lnTo>
                <a:lnTo>
                  <a:pt x="12102708" y="4945225"/>
                </a:lnTo>
                <a:lnTo>
                  <a:pt x="845" y="4935895"/>
                </a:lnTo>
                <a:close/>
              </a:path>
            </a:pathLst>
          </a:custGeom>
          <a:solidFill>
            <a:srgbClr val="3C925D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166" y="479286"/>
            <a:ext cx="3465052" cy="2013136"/>
          </a:xfrm>
          <a:prstGeom prst="rect">
            <a:avLst/>
          </a:prstGeom>
        </p:spPr>
      </p:pic>
      <p:sp>
        <p:nvSpPr>
          <p:cNvPr id="11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660916" y="2190921"/>
            <a:ext cx="2296888" cy="383474"/>
          </a:xfrm>
        </p:spPr>
        <p:txBody>
          <a:bodyPr/>
          <a:lstStyle>
            <a:lvl1pPr marL="0" indent="0">
              <a:buNone/>
              <a:defRPr lang="nl-NL" sz="2250" b="0" kern="1200" spc="-35" dirty="0">
                <a:solidFill>
                  <a:srgbClr val="FFFFFF"/>
                </a:solidFill>
                <a:latin typeface="Montserrat Light"/>
                <a:ea typeface="+mn-ea"/>
                <a:cs typeface="Montserrat Light"/>
              </a:defRPr>
            </a:lvl1pPr>
          </a:lstStyle>
          <a:p>
            <a:pPr lvl="0"/>
            <a:r>
              <a:rPr lang="en-US" dirty="0" err="1"/>
              <a:t>Ondertitel</a:t>
            </a:r>
            <a:endParaRPr lang="nl-NL" dirty="0"/>
          </a:p>
        </p:txBody>
      </p:sp>
      <p:sp>
        <p:nvSpPr>
          <p:cNvPr id="12" name="Title 10"/>
          <p:cNvSpPr>
            <a:spLocks noGrp="1"/>
          </p:cNvSpPr>
          <p:nvPr>
            <p:ph type="title" hasCustomPrompt="1"/>
          </p:nvPr>
        </p:nvSpPr>
        <p:spPr>
          <a:xfrm>
            <a:off x="660916" y="705581"/>
            <a:ext cx="4135017" cy="1325563"/>
          </a:xfrm>
        </p:spPr>
        <p:txBody>
          <a:bodyPr anchor="t" anchorCtr="0">
            <a:noAutofit/>
          </a:bodyPr>
          <a:lstStyle>
            <a:lvl1pPr>
              <a:defRPr sz="4400" b="1" baseline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 err="1"/>
              <a:t>Presentatie</a:t>
            </a:r>
            <a:r>
              <a:rPr lang="en-US" dirty="0"/>
              <a:t> </a:t>
            </a:r>
            <a:r>
              <a:rPr lang="en-US" dirty="0" err="1"/>
              <a:t>Openingslide</a:t>
            </a:r>
            <a:endParaRPr lang="nl-NL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9" r="4180" b="46538"/>
          <a:stretch/>
        </p:blipFill>
        <p:spPr>
          <a:xfrm>
            <a:off x="-27992" y="1601034"/>
            <a:ext cx="12191999" cy="527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014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10515600" y="5779349"/>
            <a:ext cx="1679510" cy="1078651"/>
          </a:xfrm>
          <a:prstGeom prst="rect">
            <a:avLst/>
          </a:prstGeom>
          <a:blipFill dpi="0" rotWithShape="1"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1" r="-26112" b="-5039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bk object 16"/>
          <p:cNvSpPr/>
          <p:nvPr userDrawn="1"/>
        </p:nvSpPr>
        <p:spPr>
          <a:xfrm>
            <a:off x="1" y="1"/>
            <a:ext cx="2743199" cy="6858000"/>
          </a:xfrm>
          <a:custGeom>
            <a:avLst/>
            <a:gdLst/>
            <a:ahLst/>
            <a:cxnLst/>
            <a:rect l="l" t="t" r="r" b="b"/>
            <a:pathLst>
              <a:path w="4554855" h="11308715">
                <a:moveTo>
                  <a:pt x="0" y="11308556"/>
                </a:moveTo>
                <a:lnTo>
                  <a:pt x="4554835" y="11308556"/>
                </a:lnTo>
                <a:lnTo>
                  <a:pt x="4554835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3C925D"/>
          </a:solidFill>
          <a:ln>
            <a:solidFill>
              <a:srgbClr val="3C925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Holder 2"/>
          <p:cNvSpPr>
            <a:spLocks noGrp="1"/>
          </p:cNvSpPr>
          <p:nvPr>
            <p:ph type="title" hasCustomPrompt="1"/>
          </p:nvPr>
        </p:nvSpPr>
        <p:spPr>
          <a:xfrm>
            <a:off x="744120" y="798144"/>
            <a:ext cx="3249478" cy="1156335"/>
          </a:xfrm>
        </p:spPr>
        <p:txBody>
          <a:bodyPr lIns="0" tIns="0" rIns="0" bIns="0" anchor="t" anchorCtr="0">
            <a:noAutofit/>
          </a:bodyPr>
          <a:lstStyle>
            <a:lvl1pPr>
              <a:defRPr sz="4400" b="1" i="0">
                <a:solidFill>
                  <a:schemeClr val="tx1"/>
                </a:solidFill>
                <a:latin typeface="Montserrat"/>
                <a:cs typeface="Montserrat"/>
              </a:defRPr>
            </a:lvl1pPr>
          </a:lstStyle>
          <a:p>
            <a:r>
              <a:rPr lang="nl-NL" dirty="0"/>
              <a:t>Content </a:t>
            </a:r>
            <a:br>
              <a:rPr lang="nl-NL" dirty="0"/>
            </a:br>
            <a:r>
              <a:rPr lang="nl-NL" dirty="0"/>
              <a:t>2 columns</a:t>
            </a:r>
            <a:endParaRPr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3339980" y="2265345"/>
            <a:ext cx="3116804" cy="297307"/>
          </a:xfrm>
        </p:spPr>
        <p:txBody>
          <a:bodyPr/>
          <a:lstStyle>
            <a:lvl1pPr marL="0" indent="0">
              <a:buNone/>
              <a:defRPr sz="1720" b="1">
                <a:solidFill>
                  <a:srgbClr val="3C925D"/>
                </a:solidFill>
                <a:latin typeface="Montserrat" panose="00000500000000000000" pitchFamily="50" charset="0"/>
              </a:defRPr>
            </a:lvl1pPr>
            <a:lvl2pPr marL="457200" indent="0">
              <a:buNone/>
              <a:defRPr sz="1720">
                <a:latin typeface="Montserrat Light" panose="00000400000000000000" pitchFamily="50" charset="0"/>
              </a:defRPr>
            </a:lvl2pPr>
          </a:lstStyle>
          <a:p>
            <a:pPr lvl="0"/>
            <a:r>
              <a:rPr lang="en-US" dirty="0" err="1"/>
              <a:t>Subtitel</a:t>
            </a:r>
            <a:endParaRPr lang="en-US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3339979" y="2543563"/>
            <a:ext cx="3116805" cy="3128963"/>
          </a:xfrm>
        </p:spPr>
        <p:txBody>
          <a:bodyPr>
            <a:normAutofit/>
          </a:bodyPr>
          <a:lstStyle>
            <a:lvl1pPr marL="0" indent="0">
              <a:buFontTx/>
              <a:buNone/>
              <a:defRPr lang="en-US" sz="1720" b="0" kern="1200" baseline="0" dirty="0" smtClean="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US" dirty="0"/>
              <a:t>hic </a:t>
            </a:r>
            <a:r>
              <a:rPr lang="en-US" dirty="0" err="1"/>
              <a:t>te</a:t>
            </a:r>
            <a:r>
              <a:rPr lang="en-US" dirty="0"/>
              <a:t> a sum la non </a:t>
            </a:r>
            <a:r>
              <a:rPr lang="en-US" dirty="0" err="1"/>
              <a:t>peliqui</a:t>
            </a:r>
            <a:r>
              <a:rPr lang="en-US" dirty="0"/>
              <a:t> </a:t>
            </a:r>
            <a:r>
              <a:rPr lang="en-US" dirty="0" err="1"/>
              <a:t>bearita</a:t>
            </a:r>
            <a:r>
              <a:rPr lang="en-US" dirty="0"/>
              <a:t> </a:t>
            </a:r>
            <a:r>
              <a:rPr lang="en-US" dirty="0" err="1"/>
              <a:t>volende</a:t>
            </a:r>
            <a:r>
              <a:rPr lang="en-US" dirty="0"/>
              <a:t> </a:t>
            </a:r>
            <a:r>
              <a:rPr lang="en-US" dirty="0" err="1"/>
              <a:t>lluptamentur</a:t>
            </a:r>
            <a:r>
              <a:rPr lang="en-US" dirty="0"/>
              <a:t> </a:t>
            </a:r>
            <a:r>
              <a:rPr lang="en-US" dirty="0" err="1"/>
              <a:t>rendi</a:t>
            </a:r>
            <a:r>
              <a:rPr lang="en-US" dirty="0"/>
              <a:t> </a:t>
            </a:r>
            <a:r>
              <a:rPr lang="en-US" dirty="0" err="1"/>
              <a:t>odipita</a:t>
            </a:r>
            <a:r>
              <a:rPr lang="en-US" dirty="0"/>
              <a:t> </a:t>
            </a:r>
            <a:r>
              <a:rPr lang="en-US" dirty="0" err="1"/>
              <a:t>tiistium</a:t>
            </a:r>
            <a:endParaRPr lang="en-US" dirty="0"/>
          </a:p>
        </p:txBody>
      </p:sp>
      <p:sp>
        <p:nvSpPr>
          <p:cNvPr id="23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6888722" y="2269135"/>
            <a:ext cx="3116804" cy="274428"/>
          </a:xfrm>
        </p:spPr>
        <p:txBody>
          <a:bodyPr/>
          <a:lstStyle>
            <a:lvl1pPr marL="0" indent="0">
              <a:buNone/>
              <a:defRPr sz="1720" b="1">
                <a:solidFill>
                  <a:srgbClr val="3C925D"/>
                </a:solidFill>
                <a:latin typeface="Montserrat" panose="00000500000000000000" pitchFamily="50" charset="0"/>
              </a:defRPr>
            </a:lvl1pPr>
            <a:lvl2pPr marL="457200" indent="0">
              <a:buNone/>
              <a:defRPr sz="1720">
                <a:latin typeface="Montserrat Light" panose="00000400000000000000" pitchFamily="50" charset="0"/>
              </a:defRPr>
            </a:lvl2pPr>
          </a:lstStyle>
          <a:p>
            <a:pPr lvl="0"/>
            <a:r>
              <a:rPr lang="en-US" dirty="0" err="1"/>
              <a:t>Subtitel</a:t>
            </a:r>
            <a:endParaRPr lang="en-US" dirty="0"/>
          </a:p>
        </p:txBody>
      </p:sp>
      <p:sp>
        <p:nvSpPr>
          <p:cNvPr id="24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6888722" y="2543564"/>
            <a:ext cx="3116805" cy="1524584"/>
          </a:xfrm>
        </p:spPr>
        <p:txBody>
          <a:bodyPr>
            <a:normAutofit/>
          </a:bodyPr>
          <a:lstStyle>
            <a:lvl1pPr marL="0" indent="0">
              <a:buFontTx/>
              <a:buNone/>
              <a:defRPr lang="en-US" sz="1720" b="0" kern="1200" baseline="0" dirty="0" smtClean="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US" dirty="0"/>
              <a:t>hic </a:t>
            </a:r>
            <a:r>
              <a:rPr lang="en-US" dirty="0" err="1"/>
              <a:t>te</a:t>
            </a:r>
            <a:r>
              <a:rPr lang="en-US" dirty="0"/>
              <a:t> a sum la non </a:t>
            </a:r>
            <a:r>
              <a:rPr lang="en-US" dirty="0" err="1"/>
              <a:t>peliqui</a:t>
            </a:r>
            <a:r>
              <a:rPr lang="en-US" dirty="0"/>
              <a:t> </a:t>
            </a:r>
            <a:r>
              <a:rPr lang="en-US" dirty="0" err="1"/>
              <a:t>bearita</a:t>
            </a:r>
            <a:r>
              <a:rPr lang="en-US" dirty="0"/>
              <a:t> </a:t>
            </a:r>
            <a:r>
              <a:rPr lang="en-US" dirty="0" err="1"/>
              <a:t>volende</a:t>
            </a:r>
            <a:r>
              <a:rPr lang="en-US" dirty="0"/>
              <a:t> </a:t>
            </a:r>
            <a:r>
              <a:rPr lang="en-US" dirty="0" err="1"/>
              <a:t>lluptamentur</a:t>
            </a:r>
            <a:r>
              <a:rPr lang="en-US" dirty="0"/>
              <a:t> </a:t>
            </a:r>
            <a:r>
              <a:rPr lang="en-US" dirty="0" err="1"/>
              <a:t>rendi</a:t>
            </a:r>
            <a:r>
              <a:rPr lang="en-US" dirty="0"/>
              <a:t> </a:t>
            </a:r>
            <a:r>
              <a:rPr lang="en-US" dirty="0" err="1"/>
              <a:t>odipita</a:t>
            </a:r>
            <a:r>
              <a:rPr lang="en-US" dirty="0"/>
              <a:t> </a:t>
            </a:r>
            <a:r>
              <a:rPr lang="en-US" dirty="0" err="1"/>
              <a:t>tiistium</a:t>
            </a:r>
            <a:endParaRPr lang="en-US" dirty="0"/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6888721" y="4223204"/>
            <a:ext cx="3116804" cy="274428"/>
          </a:xfrm>
        </p:spPr>
        <p:txBody>
          <a:bodyPr/>
          <a:lstStyle>
            <a:lvl1pPr marL="0" indent="0">
              <a:buNone/>
              <a:defRPr sz="1720" b="1">
                <a:solidFill>
                  <a:srgbClr val="3C925D"/>
                </a:solidFill>
                <a:latin typeface="Montserrat" panose="00000500000000000000" pitchFamily="50" charset="0"/>
              </a:defRPr>
            </a:lvl1pPr>
            <a:lvl2pPr marL="457200" indent="0">
              <a:buNone/>
              <a:defRPr sz="1720">
                <a:latin typeface="Montserrat Light" panose="00000400000000000000" pitchFamily="50" charset="0"/>
              </a:defRPr>
            </a:lvl2pPr>
          </a:lstStyle>
          <a:p>
            <a:pPr lvl="0"/>
            <a:r>
              <a:rPr lang="en-US" dirty="0" err="1"/>
              <a:t>Subtitel</a:t>
            </a:r>
            <a:endParaRPr lang="en-US" dirty="0"/>
          </a:p>
        </p:txBody>
      </p:sp>
      <p:sp>
        <p:nvSpPr>
          <p:cNvPr id="26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6888721" y="4497632"/>
            <a:ext cx="3116805" cy="1174894"/>
          </a:xfrm>
        </p:spPr>
        <p:txBody>
          <a:bodyPr>
            <a:normAutofit/>
          </a:bodyPr>
          <a:lstStyle>
            <a:lvl1pPr marL="0" indent="0">
              <a:buFontTx/>
              <a:buNone/>
              <a:defRPr lang="en-US" sz="1720" b="0" kern="1200" baseline="0" dirty="0" smtClean="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US" dirty="0"/>
              <a:t>hic </a:t>
            </a:r>
            <a:r>
              <a:rPr lang="en-US" dirty="0" err="1"/>
              <a:t>te</a:t>
            </a:r>
            <a:r>
              <a:rPr lang="en-US" dirty="0"/>
              <a:t> a sum la non </a:t>
            </a:r>
            <a:r>
              <a:rPr lang="en-US" dirty="0" err="1"/>
              <a:t>peliqui</a:t>
            </a:r>
            <a:r>
              <a:rPr lang="en-US" dirty="0"/>
              <a:t> </a:t>
            </a:r>
            <a:r>
              <a:rPr lang="en-US" dirty="0" err="1"/>
              <a:t>bearita</a:t>
            </a:r>
            <a:r>
              <a:rPr lang="en-US" dirty="0"/>
              <a:t> </a:t>
            </a:r>
            <a:r>
              <a:rPr lang="en-US" dirty="0" err="1"/>
              <a:t>volende</a:t>
            </a:r>
            <a:r>
              <a:rPr lang="en-US" dirty="0"/>
              <a:t> </a:t>
            </a:r>
            <a:r>
              <a:rPr lang="en-US" dirty="0" err="1"/>
              <a:t>lluptamentur</a:t>
            </a:r>
            <a:r>
              <a:rPr lang="en-US" dirty="0"/>
              <a:t> </a:t>
            </a:r>
            <a:r>
              <a:rPr lang="en-US" dirty="0" err="1"/>
              <a:t>rendi</a:t>
            </a:r>
            <a:r>
              <a:rPr lang="en-US" dirty="0"/>
              <a:t> </a:t>
            </a:r>
            <a:r>
              <a:rPr lang="en-US" dirty="0" err="1"/>
              <a:t>odipita</a:t>
            </a:r>
            <a:r>
              <a:rPr lang="en-US" dirty="0"/>
              <a:t> </a:t>
            </a:r>
            <a:r>
              <a:rPr lang="en-US" dirty="0" err="1"/>
              <a:t>tiistium</a:t>
            </a:r>
            <a:endParaRPr lang="en-US" dirty="0"/>
          </a:p>
        </p:txBody>
      </p:sp>
      <p:sp>
        <p:nvSpPr>
          <p:cNvPr id="116" name="TextBox 115"/>
          <p:cNvSpPr txBox="1"/>
          <p:nvPr userDrawn="1"/>
        </p:nvSpPr>
        <p:spPr>
          <a:xfrm>
            <a:off x="668309" y="4982824"/>
            <a:ext cx="1345937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nl-NL" sz="1430" b="1" dirty="0">
                <a:solidFill>
                  <a:schemeClr val="bg1"/>
                </a:solidFill>
                <a:latin typeface="Montserrat" panose="00000500000000000000" pitchFamily="50" charset="0"/>
              </a:rPr>
              <a:t>Gezelschap</a:t>
            </a:r>
          </a:p>
          <a:p>
            <a:pPr>
              <a:lnSpc>
                <a:spcPct val="100000"/>
              </a:lnSpc>
            </a:pPr>
            <a:r>
              <a:rPr lang="nl-NL" sz="1430" b="1" dirty="0" err="1">
                <a:solidFill>
                  <a:schemeClr val="bg1"/>
                </a:solidFill>
                <a:latin typeface="Montserrat" panose="00000500000000000000" pitchFamily="50" charset="0"/>
              </a:rPr>
              <a:t>Leeghwater</a:t>
            </a:r>
            <a:endParaRPr lang="nl-NL" sz="1430" b="1" dirty="0">
              <a:solidFill>
                <a:schemeClr val="bg1"/>
              </a:solidFill>
              <a:latin typeface="Montserrat" panose="00000500000000000000" pitchFamily="50" charset="0"/>
            </a:endParaRPr>
          </a:p>
        </p:txBody>
      </p:sp>
      <p:sp>
        <p:nvSpPr>
          <p:cNvPr id="117" name="TextBox 116"/>
          <p:cNvSpPr txBox="1"/>
          <p:nvPr userDrawn="1"/>
        </p:nvSpPr>
        <p:spPr>
          <a:xfrm>
            <a:off x="668309" y="5430687"/>
            <a:ext cx="10578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dirty="0">
                <a:solidFill>
                  <a:schemeClr val="bg1"/>
                </a:solidFill>
                <a:latin typeface="Montserrat Light" panose="00000400000000000000" pitchFamily="50" charset="0"/>
              </a:rPr>
              <a:t>Sinds 1867</a:t>
            </a:r>
          </a:p>
        </p:txBody>
      </p:sp>
      <p:sp>
        <p:nvSpPr>
          <p:cNvPr id="119" name="TextBox 118"/>
          <p:cNvSpPr txBox="1"/>
          <p:nvPr userDrawn="1"/>
        </p:nvSpPr>
        <p:spPr>
          <a:xfrm>
            <a:off x="671854" y="5894055"/>
            <a:ext cx="1697005" cy="280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2E3FDAE-1680-402D-827C-46E61E2F1167}" type="datetime4">
              <a:rPr lang="nl-NL" sz="1220" b="1" smtClean="0">
                <a:solidFill>
                  <a:schemeClr val="bg1"/>
                </a:solidFill>
                <a:latin typeface="Montserrat" panose="00000500000000000000" pitchFamily="50" charset="0"/>
              </a:rPr>
              <a:t>28 januari 2022</a:t>
            </a:fld>
            <a:endParaRPr lang="nl-NL" sz="1220" b="1" dirty="0">
              <a:solidFill>
                <a:schemeClr val="bg1"/>
              </a:solidFill>
              <a:latin typeface="Montserrat" panose="00000500000000000000" pitchFamily="50" charset="0"/>
            </a:endParaRPr>
          </a:p>
        </p:txBody>
      </p:sp>
      <p:sp>
        <p:nvSpPr>
          <p:cNvPr id="120" name="object 38"/>
          <p:cNvSpPr/>
          <p:nvPr userDrawn="1"/>
        </p:nvSpPr>
        <p:spPr>
          <a:xfrm flipV="1">
            <a:off x="772113" y="5514389"/>
            <a:ext cx="188941" cy="305018"/>
          </a:xfrm>
          <a:custGeom>
            <a:avLst/>
            <a:gdLst/>
            <a:ahLst/>
            <a:cxnLst/>
            <a:rect l="l" t="t" r="r" b="b"/>
            <a:pathLst>
              <a:path w="304165">
                <a:moveTo>
                  <a:pt x="0" y="0"/>
                </a:moveTo>
                <a:lnTo>
                  <a:pt x="303655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TextBox 15"/>
          <p:cNvSpPr txBox="1"/>
          <p:nvPr userDrawn="1"/>
        </p:nvSpPr>
        <p:spPr>
          <a:xfrm>
            <a:off x="10716207" y="5609052"/>
            <a:ext cx="511965" cy="357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036C0DB9-1185-4EA2-9C49-5F3EE054703E}" type="slidenum">
              <a:rPr lang="nl-NL" sz="1720" b="1" smtClean="0">
                <a:solidFill>
                  <a:srgbClr val="3C925D"/>
                </a:solidFill>
                <a:latin typeface="Montserrat" panose="00000500000000000000" pitchFamily="50" charset="0"/>
              </a:rPr>
              <a:t>‹nr.›</a:t>
            </a:fld>
            <a:endParaRPr lang="nl-NL" sz="1720" b="1" dirty="0">
              <a:solidFill>
                <a:srgbClr val="3C925D"/>
              </a:solidFill>
              <a:latin typeface="Montserrat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324480"/>
      </p:ext>
    </p:extLst>
  </p:cSld>
  <p:clrMapOvr>
    <a:masterClrMapping/>
  </p:clrMapOvr>
  <p:hf sldNum="0"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10515600" y="5779349"/>
            <a:ext cx="1679510" cy="1078651"/>
          </a:xfrm>
          <a:prstGeom prst="rect">
            <a:avLst/>
          </a:prstGeom>
          <a:blipFill dpi="0" rotWithShape="1"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1" r="-26112" b="-5039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bk object 16"/>
          <p:cNvSpPr/>
          <p:nvPr userDrawn="1"/>
        </p:nvSpPr>
        <p:spPr>
          <a:xfrm>
            <a:off x="1" y="1"/>
            <a:ext cx="2743199" cy="6858000"/>
          </a:xfrm>
          <a:custGeom>
            <a:avLst/>
            <a:gdLst/>
            <a:ahLst/>
            <a:cxnLst/>
            <a:rect l="l" t="t" r="r" b="b"/>
            <a:pathLst>
              <a:path w="4554855" h="11308715">
                <a:moveTo>
                  <a:pt x="0" y="11308556"/>
                </a:moveTo>
                <a:lnTo>
                  <a:pt x="4554835" y="11308556"/>
                </a:lnTo>
                <a:lnTo>
                  <a:pt x="4554835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3C925D"/>
          </a:solidFill>
          <a:ln>
            <a:solidFill>
              <a:srgbClr val="3C925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3339980" y="2265345"/>
            <a:ext cx="3116804" cy="297307"/>
          </a:xfrm>
        </p:spPr>
        <p:txBody>
          <a:bodyPr/>
          <a:lstStyle>
            <a:lvl1pPr marL="0" indent="0">
              <a:buNone/>
              <a:defRPr sz="1720" b="1">
                <a:solidFill>
                  <a:srgbClr val="3C925D"/>
                </a:solidFill>
                <a:latin typeface="Montserrat" panose="00000500000000000000" pitchFamily="50" charset="0"/>
              </a:defRPr>
            </a:lvl1pPr>
            <a:lvl2pPr marL="457200" indent="0">
              <a:buNone/>
              <a:defRPr sz="1720">
                <a:latin typeface="Montserrat Light" panose="00000400000000000000" pitchFamily="50" charset="0"/>
              </a:defRPr>
            </a:lvl2pPr>
          </a:lstStyle>
          <a:p>
            <a:pPr lvl="0"/>
            <a:r>
              <a:rPr lang="en-US" dirty="0" err="1"/>
              <a:t>Subtitel</a:t>
            </a:r>
            <a:endParaRPr lang="en-US" dirty="0"/>
          </a:p>
        </p:txBody>
      </p:sp>
      <p:sp>
        <p:nvSpPr>
          <p:cNvPr id="11" name="Text Placehold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3339979" y="2543563"/>
            <a:ext cx="3116805" cy="323578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720" b="0" baseline="0">
                <a:solidFill>
                  <a:schemeClr val="tx1"/>
                </a:solidFill>
                <a:latin typeface="Montserrat" panose="00000500000000000000" pitchFamily="50" charset="0"/>
              </a:defRPr>
            </a:lvl1pPr>
          </a:lstStyle>
          <a:p>
            <a:pPr lvl="0"/>
            <a:r>
              <a:rPr lang="en-US" dirty="0"/>
              <a:t>hic </a:t>
            </a:r>
            <a:r>
              <a:rPr lang="en-US" dirty="0" err="1"/>
              <a:t>te</a:t>
            </a:r>
            <a:r>
              <a:rPr lang="en-US" dirty="0"/>
              <a:t> a sum la non </a:t>
            </a:r>
            <a:r>
              <a:rPr lang="en-US" dirty="0" err="1"/>
              <a:t>peliqui</a:t>
            </a:r>
            <a:r>
              <a:rPr lang="en-US" dirty="0"/>
              <a:t> </a:t>
            </a:r>
            <a:r>
              <a:rPr lang="en-US" dirty="0" err="1"/>
              <a:t>bearita</a:t>
            </a:r>
            <a:r>
              <a:rPr lang="en-US" dirty="0"/>
              <a:t> </a:t>
            </a:r>
            <a:r>
              <a:rPr lang="en-US" dirty="0" err="1"/>
              <a:t>volende</a:t>
            </a:r>
            <a:r>
              <a:rPr lang="en-US" dirty="0"/>
              <a:t> </a:t>
            </a:r>
            <a:r>
              <a:rPr lang="en-US" dirty="0" err="1"/>
              <a:t>lluptamentur</a:t>
            </a:r>
            <a:r>
              <a:rPr lang="en-US" dirty="0"/>
              <a:t> </a:t>
            </a:r>
            <a:r>
              <a:rPr lang="en-US" dirty="0" err="1"/>
              <a:t>rendi</a:t>
            </a:r>
            <a:r>
              <a:rPr lang="en-US" dirty="0"/>
              <a:t> </a:t>
            </a:r>
            <a:r>
              <a:rPr lang="en-US" dirty="0" err="1"/>
              <a:t>odipita</a:t>
            </a:r>
            <a:r>
              <a:rPr lang="en-US" dirty="0"/>
              <a:t> </a:t>
            </a:r>
            <a:r>
              <a:rPr lang="en-US" dirty="0" err="1"/>
              <a:t>tiistium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668309" y="4982824"/>
            <a:ext cx="1345937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nl-NL" sz="1430" b="1" dirty="0">
                <a:solidFill>
                  <a:schemeClr val="bg1"/>
                </a:solidFill>
                <a:latin typeface="Montserrat" panose="00000500000000000000" pitchFamily="50" charset="0"/>
              </a:rPr>
              <a:t>Gezelschap</a:t>
            </a:r>
          </a:p>
          <a:p>
            <a:pPr>
              <a:lnSpc>
                <a:spcPct val="100000"/>
              </a:lnSpc>
            </a:pPr>
            <a:r>
              <a:rPr lang="nl-NL" sz="1430" b="1" dirty="0" err="1">
                <a:solidFill>
                  <a:schemeClr val="bg1"/>
                </a:solidFill>
                <a:latin typeface="Montserrat" panose="00000500000000000000" pitchFamily="50" charset="0"/>
              </a:rPr>
              <a:t>Leeghwater</a:t>
            </a:r>
            <a:endParaRPr lang="nl-NL" sz="1430" b="1" dirty="0">
              <a:solidFill>
                <a:schemeClr val="bg1"/>
              </a:solidFill>
              <a:latin typeface="Montserrat" panose="00000500000000000000" pitchFamily="50" charset="0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668309" y="5430687"/>
            <a:ext cx="10578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dirty="0">
                <a:solidFill>
                  <a:schemeClr val="bg1"/>
                </a:solidFill>
                <a:latin typeface="Montserrat Light" panose="00000400000000000000" pitchFamily="50" charset="0"/>
              </a:rPr>
              <a:t>Sinds 1867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671854" y="5894055"/>
            <a:ext cx="1697005" cy="280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0A48E22D-ABE4-428D-B4E2-08C694D4F0C9}" type="datetime4">
              <a:rPr lang="nl-NL" sz="1220" b="1" smtClean="0">
                <a:solidFill>
                  <a:schemeClr val="bg1"/>
                </a:solidFill>
                <a:latin typeface="Montserrat" panose="00000500000000000000" pitchFamily="50" charset="0"/>
              </a:rPr>
              <a:t>28 januari 2022</a:t>
            </a:fld>
            <a:endParaRPr lang="nl-NL" sz="1220" b="1" dirty="0">
              <a:solidFill>
                <a:schemeClr val="bg1"/>
              </a:solidFill>
              <a:latin typeface="Montserrat" panose="00000500000000000000" pitchFamily="50" charset="0"/>
            </a:endParaRPr>
          </a:p>
        </p:txBody>
      </p:sp>
      <p:sp>
        <p:nvSpPr>
          <p:cNvPr id="15" name="object 38"/>
          <p:cNvSpPr/>
          <p:nvPr userDrawn="1"/>
        </p:nvSpPr>
        <p:spPr>
          <a:xfrm flipV="1">
            <a:off x="772113" y="5514389"/>
            <a:ext cx="188941" cy="305018"/>
          </a:xfrm>
          <a:custGeom>
            <a:avLst/>
            <a:gdLst/>
            <a:ahLst/>
            <a:cxnLst/>
            <a:rect l="l" t="t" r="r" b="b"/>
            <a:pathLst>
              <a:path w="304165">
                <a:moveTo>
                  <a:pt x="0" y="0"/>
                </a:moveTo>
                <a:lnTo>
                  <a:pt x="303655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Holder 2"/>
          <p:cNvSpPr>
            <a:spLocks noGrp="1"/>
          </p:cNvSpPr>
          <p:nvPr>
            <p:ph type="title" hasCustomPrompt="1"/>
          </p:nvPr>
        </p:nvSpPr>
        <p:spPr>
          <a:xfrm>
            <a:off x="744120" y="798144"/>
            <a:ext cx="3249478" cy="1156335"/>
          </a:xfrm>
        </p:spPr>
        <p:txBody>
          <a:bodyPr lIns="0" tIns="0" rIns="0" bIns="0" anchor="t" anchorCtr="0">
            <a:noAutofit/>
          </a:bodyPr>
          <a:lstStyle>
            <a:lvl1pPr>
              <a:defRPr sz="4400" b="1" i="0">
                <a:solidFill>
                  <a:schemeClr val="tx1"/>
                </a:solidFill>
                <a:latin typeface="Montserrat"/>
                <a:cs typeface="Montserrat"/>
              </a:defRPr>
            </a:lvl1pPr>
          </a:lstStyle>
          <a:p>
            <a:r>
              <a:rPr lang="nl-NL" dirty="0"/>
              <a:t>Content </a:t>
            </a:r>
            <a:br>
              <a:rPr lang="nl-NL" dirty="0"/>
            </a:br>
            <a:r>
              <a:rPr lang="nl-NL" dirty="0"/>
              <a:t>1 columns</a:t>
            </a:r>
            <a:endParaRPr dirty="0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2"/>
          </p:nvPr>
        </p:nvSpPr>
        <p:spPr>
          <a:xfrm>
            <a:off x="6895323" y="2265345"/>
            <a:ext cx="3219061" cy="3514004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8511" r="-27641"/>
            </a:stretch>
          </a:blipFill>
        </p:spPr>
        <p:txBody>
          <a:bodyPr/>
          <a:lstStyle>
            <a:lvl1pPr>
              <a:defRPr>
                <a:solidFill>
                  <a:srgbClr val="3C925D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6861485" y="5927854"/>
            <a:ext cx="1305540" cy="260543"/>
          </a:xfrm>
        </p:spPr>
        <p:txBody>
          <a:bodyPr>
            <a:normAutofit/>
          </a:bodyPr>
          <a:lstStyle>
            <a:lvl1pPr marL="0" indent="0">
              <a:buNone/>
              <a:defRPr sz="1200" spc="20" baseline="0">
                <a:solidFill>
                  <a:srgbClr val="3C925D"/>
                </a:solidFill>
                <a:latin typeface="Montserrat Light" panose="00000400000000000000" pitchFamily="50" charset="0"/>
              </a:defRPr>
            </a:lvl1pPr>
          </a:lstStyle>
          <a:p>
            <a:pPr lvl="0"/>
            <a:r>
              <a:rPr lang="en-US" dirty="0" err="1"/>
              <a:t>mooie</a:t>
            </a:r>
            <a:r>
              <a:rPr lang="en-US" dirty="0"/>
              <a:t> </a:t>
            </a:r>
            <a:r>
              <a:rPr lang="en-US" dirty="0" err="1"/>
              <a:t>olifant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10716207" y="5609052"/>
            <a:ext cx="511965" cy="357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036C0DB9-1185-4EA2-9C49-5F3EE054703E}" type="slidenum">
              <a:rPr lang="nl-NL" sz="1720" b="1" smtClean="0">
                <a:solidFill>
                  <a:srgbClr val="3C925D"/>
                </a:solidFill>
                <a:latin typeface="Montserrat" panose="00000500000000000000" pitchFamily="50" charset="0"/>
              </a:rPr>
              <a:t>‹nr.›</a:t>
            </a:fld>
            <a:endParaRPr lang="nl-NL" sz="1720" b="1" dirty="0">
              <a:solidFill>
                <a:srgbClr val="3C925D"/>
              </a:solidFill>
              <a:latin typeface="Montserrat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655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10515600" y="5779349"/>
            <a:ext cx="1679510" cy="1078651"/>
          </a:xfrm>
          <a:prstGeom prst="rect">
            <a:avLst/>
          </a:prstGeom>
          <a:blipFill dpi="0" rotWithShape="1"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1" r="-26112" b="-5039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bk object 16"/>
          <p:cNvSpPr/>
          <p:nvPr userDrawn="1"/>
        </p:nvSpPr>
        <p:spPr>
          <a:xfrm>
            <a:off x="1" y="1"/>
            <a:ext cx="2743199" cy="6858000"/>
          </a:xfrm>
          <a:custGeom>
            <a:avLst/>
            <a:gdLst/>
            <a:ahLst/>
            <a:cxnLst/>
            <a:rect l="l" t="t" r="r" b="b"/>
            <a:pathLst>
              <a:path w="4554855" h="11308715">
                <a:moveTo>
                  <a:pt x="0" y="11308556"/>
                </a:moveTo>
                <a:lnTo>
                  <a:pt x="4554835" y="11308556"/>
                </a:lnTo>
                <a:lnTo>
                  <a:pt x="4554835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3C925D"/>
          </a:solidFill>
          <a:ln>
            <a:solidFill>
              <a:srgbClr val="3C925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TextBox 11"/>
          <p:cNvSpPr txBox="1"/>
          <p:nvPr userDrawn="1"/>
        </p:nvSpPr>
        <p:spPr>
          <a:xfrm>
            <a:off x="668309" y="4982824"/>
            <a:ext cx="1345937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nl-NL" sz="1430" b="1" dirty="0">
                <a:solidFill>
                  <a:schemeClr val="bg1"/>
                </a:solidFill>
                <a:latin typeface="Montserrat" panose="00000500000000000000" pitchFamily="50" charset="0"/>
              </a:rPr>
              <a:t>Gezelschap</a:t>
            </a:r>
          </a:p>
          <a:p>
            <a:pPr>
              <a:lnSpc>
                <a:spcPct val="100000"/>
              </a:lnSpc>
            </a:pPr>
            <a:r>
              <a:rPr lang="nl-NL" sz="1430" b="1" dirty="0" err="1">
                <a:solidFill>
                  <a:schemeClr val="bg1"/>
                </a:solidFill>
                <a:latin typeface="Montserrat" panose="00000500000000000000" pitchFamily="50" charset="0"/>
              </a:rPr>
              <a:t>Leeghwater</a:t>
            </a:r>
            <a:endParaRPr lang="nl-NL" sz="1430" b="1" dirty="0">
              <a:solidFill>
                <a:schemeClr val="bg1"/>
              </a:solidFill>
              <a:latin typeface="Montserrat" panose="00000500000000000000" pitchFamily="50" charset="0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668309" y="5430687"/>
            <a:ext cx="10578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dirty="0">
                <a:solidFill>
                  <a:schemeClr val="bg1"/>
                </a:solidFill>
                <a:latin typeface="Montserrat Light" panose="00000400000000000000" pitchFamily="50" charset="0"/>
              </a:rPr>
              <a:t>Sinds 1867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671854" y="5894055"/>
            <a:ext cx="1697005" cy="280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21EE843-3051-4191-8E24-C0524D1AF666}" type="datetime4">
              <a:rPr lang="nl-NL" sz="1220" b="1" smtClean="0">
                <a:solidFill>
                  <a:schemeClr val="bg1"/>
                </a:solidFill>
                <a:latin typeface="Montserrat" panose="00000500000000000000" pitchFamily="50" charset="0"/>
              </a:rPr>
              <a:t>28 januari 2022</a:t>
            </a:fld>
            <a:endParaRPr lang="nl-NL" sz="1220" b="1" dirty="0">
              <a:solidFill>
                <a:schemeClr val="bg1"/>
              </a:solidFill>
              <a:latin typeface="Montserrat" panose="00000500000000000000" pitchFamily="50" charset="0"/>
            </a:endParaRPr>
          </a:p>
        </p:txBody>
      </p:sp>
      <p:sp>
        <p:nvSpPr>
          <p:cNvPr id="15" name="object 38"/>
          <p:cNvSpPr/>
          <p:nvPr userDrawn="1"/>
        </p:nvSpPr>
        <p:spPr>
          <a:xfrm flipV="1">
            <a:off x="772113" y="5514389"/>
            <a:ext cx="188941" cy="305018"/>
          </a:xfrm>
          <a:custGeom>
            <a:avLst/>
            <a:gdLst/>
            <a:ahLst/>
            <a:cxnLst/>
            <a:rect l="l" t="t" r="r" b="b"/>
            <a:pathLst>
              <a:path w="304165">
                <a:moveTo>
                  <a:pt x="0" y="0"/>
                </a:moveTo>
                <a:lnTo>
                  <a:pt x="303655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TextBox 15"/>
          <p:cNvSpPr txBox="1"/>
          <p:nvPr userDrawn="1"/>
        </p:nvSpPr>
        <p:spPr>
          <a:xfrm>
            <a:off x="10716207" y="5609052"/>
            <a:ext cx="511965" cy="357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036C0DB9-1185-4EA2-9C49-5F3EE054703E}" type="slidenum">
              <a:rPr lang="nl-NL" sz="1720" b="1" smtClean="0">
                <a:solidFill>
                  <a:srgbClr val="3C925D"/>
                </a:solidFill>
                <a:latin typeface="Montserrat" panose="00000500000000000000" pitchFamily="50" charset="0"/>
              </a:rPr>
              <a:t>‹nr.›</a:t>
            </a:fld>
            <a:endParaRPr lang="nl-NL" sz="1720" b="1" dirty="0">
              <a:solidFill>
                <a:srgbClr val="3C925D"/>
              </a:solidFill>
              <a:latin typeface="Montserrat" panose="00000500000000000000" pitchFamily="50" charset="0"/>
            </a:endParaRPr>
          </a:p>
        </p:txBody>
      </p:sp>
      <p:sp>
        <p:nvSpPr>
          <p:cNvPr id="18" name="Holder 2"/>
          <p:cNvSpPr>
            <a:spLocks noGrp="1"/>
          </p:cNvSpPr>
          <p:nvPr>
            <p:ph type="title" hasCustomPrompt="1"/>
          </p:nvPr>
        </p:nvSpPr>
        <p:spPr>
          <a:xfrm>
            <a:off x="744119" y="798144"/>
            <a:ext cx="4415709" cy="1156335"/>
          </a:xfrm>
        </p:spPr>
        <p:txBody>
          <a:bodyPr lIns="0" tIns="0" rIns="0" bIns="0" anchor="t" anchorCtr="0">
            <a:noAutofit/>
          </a:bodyPr>
          <a:lstStyle>
            <a:lvl1pPr>
              <a:defRPr sz="4400" b="1" i="0">
                <a:solidFill>
                  <a:schemeClr val="tx1"/>
                </a:solidFill>
                <a:latin typeface="Montserrat"/>
                <a:cs typeface="Montserrat"/>
              </a:defRPr>
            </a:lvl1pPr>
          </a:lstStyle>
          <a:p>
            <a:r>
              <a:rPr lang="nl-NL" dirty="0"/>
              <a:t>Opsomming Template</a:t>
            </a:r>
            <a:endParaRPr dirty="0"/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3339980" y="2265345"/>
            <a:ext cx="3116804" cy="297307"/>
          </a:xfrm>
        </p:spPr>
        <p:txBody>
          <a:bodyPr/>
          <a:lstStyle>
            <a:lvl1pPr marL="0" indent="0">
              <a:buNone/>
              <a:defRPr sz="1720" b="1">
                <a:solidFill>
                  <a:srgbClr val="3C925D"/>
                </a:solidFill>
                <a:latin typeface="Montserrat" panose="00000500000000000000" pitchFamily="50" charset="0"/>
              </a:defRPr>
            </a:lvl1pPr>
            <a:lvl2pPr marL="457200" indent="0">
              <a:buNone/>
              <a:defRPr sz="1720">
                <a:latin typeface="Montserrat Light" panose="00000400000000000000" pitchFamily="50" charset="0"/>
              </a:defRPr>
            </a:lvl2pPr>
          </a:lstStyle>
          <a:p>
            <a:pPr lvl="0"/>
            <a:r>
              <a:rPr lang="en-US" dirty="0" err="1"/>
              <a:t>Subtitel</a:t>
            </a:r>
            <a:endParaRPr lang="en-US" dirty="0"/>
          </a:p>
        </p:txBody>
      </p:sp>
      <p:sp>
        <p:nvSpPr>
          <p:cNvPr id="20" name="Text Placehold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3339979" y="2543563"/>
            <a:ext cx="3116805" cy="3128963"/>
          </a:xfrm>
        </p:spPr>
        <p:txBody>
          <a:bodyPr>
            <a:normAutofit/>
          </a:bodyPr>
          <a:lstStyle>
            <a:lvl1pPr marL="285750" indent="-285750">
              <a:buFontTx/>
              <a:buChar char="-"/>
              <a:defRPr lang="en-US" sz="1720" b="0" kern="1200" baseline="0" dirty="0" smtClean="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</a:lstStyle>
          <a:p>
            <a:pPr marL="285750" lvl="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Char char="-"/>
            </a:pPr>
            <a:r>
              <a:rPr lang="en-US" dirty="0" err="1"/>
              <a:t>Puntje</a:t>
            </a:r>
            <a:endParaRPr lang="en-US" dirty="0"/>
          </a:p>
          <a:p>
            <a:pPr marL="285750" lvl="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Char char="-"/>
            </a:pPr>
            <a:r>
              <a:rPr lang="en-US" dirty="0" err="1"/>
              <a:t>En</a:t>
            </a:r>
            <a:r>
              <a:rPr lang="en-US" dirty="0"/>
              <a:t> nog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puntje</a:t>
            </a:r>
            <a:endParaRPr lang="en-US" dirty="0"/>
          </a:p>
          <a:p>
            <a:pPr marL="285750" lvl="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Char char="-"/>
            </a:pP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is </a:t>
            </a:r>
            <a:r>
              <a:rPr lang="en-US" dirty="0" err="1"/>
              <a:t>meer</a:t>
            </a:r>
            <a:endParaRPr lang="en-US" dirty="0"/>
          </a:p>
          <a:p>
            <a:pPr marL="285750" lvl="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Char char="-"/>
            </a:pPr>
            <a:r>
              <a:rPr lang="en-US" dirty="0"/>
              <a:t>Oh </a:t>
            </a:r>
            <a:r>
              <a:rPr lang="en-US" dirty="0" err="1"/>
              <a:t>en</a:t>
            </a:r>
            <a:r>
              <a:rPr lang="en-US" dirty="0"/>
              <a:t> nog </a:t>
            </a:r>
            <a:r>
              <a:rPr lang="en-US" dirty="0" err="1"/>
              <a:t>meer</a:t>
            </a:r>
            <a:endParaRPr lang="en-US" dirty="0"/>
          </a:p>
          <a:p>
            <a:pPr marL="285750" lvl="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Char char="-"/>
            </a:pPr>
            <a:r>
              <a:rPr lang="en-US" dirty="0"/>
              <a:t>Het </a:t>
            </a:r>
            <a:r>
              <a:rPr lang="en-US" dirty="0" err="1"/>
              <a:t>houdt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op</a:t>
            </a:r>
          </a:p>
          <a:p>
            <a:pPr marL="285750" lvl="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Char char="-"/>
            </a:pPr>
            <a:r>
              <a:rPr lang="en-US" dirty="0" err="1"/>
              <a:t>Daar</a:t>
            </a:r>
            <a:r>
              <a:rPr lang="en-US" dirty="0"/>
              <a:t> </a:t>
            </a:r>
            <a:r>
              <a:rPr lang="en-US" dirty="0" err="1"/>
              <a:t>gaaaaaan</a:t>
            </a:r>
            <a:r>
              <a:rPr lang="en-US" dirty="0"/>
              <a:t> we</a:t>
            </a:r>
          </a:p>
          <a:p>
            <a:pPr marL="285750" lvl="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Char char="-"/>
            </a:pPr>
            <a:r>
              <a:rPr lang="en-US" dirty="0"/>
              <a:t>Yeah let’s go</a:t>
            </a:r>
          </a:p>
          <a:p>
            <a:pPr lvl="0"/>
            <a:endParaRPr lang="en-US" dirty="0"/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6888722" y="2269135"/>
            <a:ext cx="3116804" cy="274428"/>
          </a:xfrm>
        </p:spPr>
        <p:txBody>
          <a:bodyPr/>
          <a:lstStyle>
            <a:lvl1pPr marL="0" indent="0">
              <a:buNone/>
              <a:defRPr sz="1720" b="1">
                <a:solidFill>
                  <a:srgbClr val="3C925D"/>
                </a:solidFill>
                <a:latin typeface="Montserrat" panose="00000500000000000000" pitchFamily="50" charset="0"/>
              </a:defRPr>
            </a:lvl1pPr>
            <a:lvl2pPr marL="457200" indent="0">
              <a:buNone/>
              <a:defRPr sz="1720">
                <a:latin typeface="Montserrat Light" panose="00000400000000000000" pitchFamily="50" charset="0"/>
              </a:defRPr>
            </a:lvl2pPr>
          </a:lstStyle>
          <a:p>
            <a:pPr lvl="0"/>
            <a:r>
              <a:rPr lang="en-US" dirty="0" err="1"/>
              <a:t>Subtitel</a:t>
            </a:r>
            <a:endParaRPr lang="en-US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6888722" y="2543564"/>
            <a:ext cx="3116805" cy="1524584"/>
          </a:xfrm>
        </p:spPr>
        <p:txBody>
          <a:bodyPr>
            <a:normAutofit/>
          </a:bodyPr>
          <a:lstStyle>
            <a:lvl1pPr marL="0" indent="0">
              <a:buFontTx/>
              <a:buNone/>
              <a:defRPr lang="en-US" sz="1720" b="0" kern="1200" baseline="0" dirty="0" smtClean="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</a:lstStyle>
          <a:p>
            <a:pPr marL="285750" lvl="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Char char="-"/>
            </a:pPr>
            <a:r>
              <a:rPr lang="en-US" dirty="0"/>
              <a:t>Maar </a:t>
            </a:r>
            <a:r>
              <a:rPr lang="en-US" dirty="0" err="1"/>
              <a:t>er</a:t>
            </a:r>
            <a:r>
              <a:rPr lang="en-US" dirty="0"/>
              <a:t> is </a:t>
            </a:r>
            <a:r>
              <a:rPr lang="en-US" dirty="0" err="1"/>
              <a:t>meer</a:t>
            </a:r>
            <a:r>
              <a:rPr lang="en-US" dirty="0"/>
              <a:t>!</a:t>
            </a:r>
          </a:p>
          <a:p>
            <a:pPr marL="285750" lvl="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Char char="-"/>
            </a:pPr>
            <a:r>
              <a:rPr lang="en-US" dirty="0" err="1"/>
              <a:t>En</a:t>
            </a:r>
            <a:r>
              <a:rPr lang="en-US" dirty="0"/>
              <a:t> nog </a:t>
            </a:r>
            <a:r>
              <a:rPr lang="en-US" dirty="0" err="1"/>
              <a:t>meer</a:t>
            </a:r>
            <a:endParaRPr lang="en-US" dirty="0"/>
          </a:p>
        </p:txBody>
      </p:sp>
      <p:sp>
        <p:nvSpPr>
          <p:cNvPr id="23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6888721" y="4223204"/>
            <a:ext cx="3116804" cy="274428"/>
          </a:xfrm>
        </p:spPr>
        <p:txBody>
          <a:bodyPr/>
          <a:lstStyle>
            <a:lvl1pPr marL="0" indent="0">
              <a:buNone/>
              <a:defRPr sz="1720" b="1">
                <a:solidFill>
                  <a:srgbClr val="3C925D"/>
                </a:solidFill>
                <a:latin typeface="Montserrat" panose="00000500000000000000" pitchFamily="50" charset="0"/>
              </a:defRPr>
            </a:lvl1pPr>
            <a:lvl2pPr marL="457200" indent="0">
              <a:buNone/>
              <a:defRPr sz="1720">
                <a:latin typeface="Montserrat Light" panose="00000400000000000000" pitchFamily="50" charset="0"/>
              </a:defRPr>
            </a:lvl2pPr>
          </a:lstStyle>
          <a:p>
            <a:pPr lvl="0"/>
            <a:r>
              <a:rPr lang="en-US" dirty="0" err="1"/>
              <a:t>Subtitel</a:t>
            </a:r>
            <a:endParaRPr lang="en-US" dirty="0"/>
          </a:p>
        </p:txBody>
      </p:sp>
      <p:sp>
        <p:nvSpPr>
          <p:cNvPr id="24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6888721" y="4497632"/>
            <a:ext cx="3116805" cy="1174894"/>
          </a:xfrm>
        </p:spPr>
        <p:txBody>
          <a:bodyPr>
            <a:normAutofit/>
          </a:bodyPr>
          <a:lstStyle>
            <a:lvl1pPr marL="285750" indent="-285750">
              <a:buFontTx/>
              <a:buChar char="-"/>
              <a:defRPr lang="en-US" sz="1720" b="0" kern="1200" baseline="0" dirty="0" smtClean="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</a:lstStyle>
          <a:p>
            <a:pPr marL="285750" lvl="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Char char="-"/>
            </a:pPr>
            <a:r>
              <a:rPr lang="en-US" dirty="0" err="1"/>
              <a:t>Kijk</a:t>
            </a:r>
            <a:r>
              <a:rPr lang="en-US" dirty="0"/>
              <a:t> </a:t>
            </a:r>
            <a:r>
              <a:rPr lang="en-US" dirty="0" err="1"/>
              <a:t>uit</a:t>
            </a:r>
            <a:endParaRPr lang="en-US" dirty="0"/>
          </a:p>
          <a:p>
            <a:pPr marL="285750" lvl="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Char char="-"/>
            </a:pPr>
            <a:r>
              <a:rPr lang="en-US" dirty="0" err="1"/>
              <a:t>Oei</a:t>
            </a:r>
            <a:r>
              <a:rPr lang="en-US" dirty="0"/>
              <a:t> </a:t>
            </a:r>
            <a:r>
              <a:rPr lang="en-US" dirty="0" err="1"/>
              <a:t>oei</a:t>
            </a:r>
            <a:r>
              <a:rPr lang="en-US" dirty="0"/>
              <a:t> </a:t>
            </a:r>
            <a:r>
              <a:rPr lang="en-US" dirty="0" err="1"/>
              <a:t>oei</a:t>
            </a:r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711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2743200" y="0"/>
            <a:ext cx="9448800" cy="6858000"/>
          </a:xfrm>
          <a:blipFill dpi="0" rotWithShape="1">
            <a:blip r:embed="rId2"/>
            <a:srcRect/>
            <a:tile tx="0" ty="-1181100" sx="30000" sy="30000" flip="none" algn="tl"/>
          </a:blipFill>
        </p:spPr>
        <p:txBody>
          <a:bodyPr/>
          <a:lstStyle>
            <a:lvl1pPr marL="0" indent="0">
              <a:buNone/>
              <a:defRPr>
                <a:solidFill>
                  <a:srgbClr val="3C925D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7" name="bk object 16"/>
          <p:cNvSpPr/>
          <p:nvPr userDrawn="1"/>
        </p:nvSpPr>
        <p:spPr>
          <a:xfrm>
            <a:off x="1" y="1"/>
            <a:ext cx="2743199" cy="6858000"/>
          </a:xfrm>
          <a:custGeom>
            <a:avLst/>
            <a:gdLst/>
            <a:ahLst/>
            <a:cxnLst/>
            <a:rect l="l" t="t" r="r" b="b"/>
            <a:pathLst>
              <a:path w="4554855" h="11308715">
                <a:moveTo>
                  <a:pt x="0" y="11308556"/>
                </a:moveTo>
                <a:lnTo>
                  <a:pt x="4554835" y="11308556"/>
                </a:lnTo>
                <a:lnTo>
                  <a:pt x="4554835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3C925D"/>
          </a:solidFill>
          <a:ln>
            <a:solidFill>
              <a:srgbClr val="3C925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Holder 2"/>
          <p:cNvSpPr>
            <a:spLocks noGrp="1"/>
          </p:cNvSpPr>
          <p:nvPr>
            <p:ph type="title" hasCustomPrompt="1"/>
          </p:nvPr>
        </p:nvSpPr>
        <p:spPr>
          <a:xfrm>
            <a:off x="744120" y="798144"/>
            <a:ext cx="3249478" cy="1156335"/>
          </a:xfrm>
        </p:spPr>
        <p:txBody>
          <a:bodyPr lIns="0" tIns="0" rIns="0" bIns="0" anchor="t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Montserrat"/>
                <a:cs typeface="Montserrat"/>
              </a:defRPr>
            </a:lvl1pPr>
          </a:lstStyle>
          <a:p>
            <a:r>
              <a:rPr lang="nl-NL" dirty="0" err="1"/>
              <a:t>Photoslide</a:t>
            </a:r>
            <a:endParaRPr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668309" y="4982824"/>
            <a:ext cx="1345937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nl-NL" sz="1430" b="1" dirty="0">
                <a:solidFill>
                  <a:schemeClr val="bg1"/>
                </a:solidFill>
                <a:latin typeface="Montserrat" panose="00000500000000000000" pitchFamily="50" charset="0"/>
              </a:rPr>
              <a:t>Gezelschap</a:t>
            </a:r>
          </a:p>
          <a:p>
            <a:pPr>
              <a:lnSpc>
                <a:spcPct val="100000"/>
              </a:lnSpc>
            </a:pPr>
            <a:r>
              <a:rPr lang="nl-NL" sz="1430" b="1" dirty="0" err="1">
                <a:solidFill>
                  <a:schemeClr val="bg1"/>
                </a:solidFill>
                <a:latin typeface="Montserrat" panose="00000500000000000000" pitchFamily="50" charset="0"/>
              </a:rPr>
              <a:t>Leeghwater</a:t>
            </a:r>
            <a:endParaRPr lang="nl-NL" sz="1430" b="1" dirty="0">
              <a:solidFill>
                <a:schemeClr val="bg1"/>
              </a:solidFill>
              <a:latin typeface="Montserrat" panose="00000500000000000000" pitchFamily="50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668309" y="5430687"/>
            <a:ext cx="10578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dirty="0">
                <a:solidFill>
                  <a:schemeClr val="bg1"/>
                </a:solidFill>
                <a:latin typeface="Montserrat Light" panose="00000400000000000000" pitchFamily="50" charset="0"/>
              </a:rPr>
              <a:t>Sinds 1867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671854" y="5894055"/>
            <a:ext cx="1697005" cy="280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62E4B22-680C-4320-BE9F-9F124BF95911}" type="datetime4">
              <a:rPr lang="nl-NL" sz="1220" b="1" smtClean="0">
                <a:solidFill>
                  <a:schemeClr val="bg1"/>
                </a:solidFill>
                <a:latin typeface="Montserrat" panose="00000500000000000000" pitchFamily="50" charset="0"/>
              </a:rPr>
              <a:t>28 januari 2022</a:t>
            </a:fld>
            <a:endParaRPr lang="nl-NL" sz="1220" b="1" dirty="0">
              <a:solidFill>
                <a:schemeClr val="bg1"/>
              </a:solidFill>
              <a:latin typeface="Montserrat" panose="00000500000000000000" pitchFamily="50" charset="0"/>
            </a:endParaRPr>
          </a:p>
        </p:txBody>
      </p:sp>
      <p:sp>
        <p:nvSpPr>
          <p:cNvPr id="12" name="object 38"/>
          <p:cNvSpPr/>
          <p:nvPr userDrawn="1"/>
        </p:nvSpPr>
        <p:spPr>
          <a:xfrm flipV="1">
            <a:off x="772113" y="5514389"/>
            <a:ext cx="188941" cy="305018"/>
          </a:xfrm>
          <a:custGeom>
            <a:avLst/>
            <a:gdLst/>
            <a:ahLst/>
            <a:cxnLst/>
            <a:rect l="l" t="t" r="r" b="b"/>
            <a:pathLst>
              <a:path w="304165">
                <a:moveTo>
                  <a:pt x="0" y="0"/>
                </a:moveTo>
                <a:lnTo>
                  <a:pt x="303655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2984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iting">
    <p:bg>
      <p:bgPr>
        <a:solidFill>
          <a:srgbClr val="3C92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660915" y="2190921"/>
            <a:ext cx="2987353" cy="383474"/>
          </a:xfrm>
        </p:spPr>
        <p:txBody>
          <a:bodyPr/>
          <a:lstStyle>
            <a:lvl1pPr marL="0" indent="0">
              <a:buNone/>
              <a:defRPr lang="nl-NL" sz="2250" b="0" kern="1200" spc="-35" baseline="0" dirty="0">
                <a:solidFill>
                  <a:srgbClr val="FFFFFF"/>
                </a:solidFill>
                <a:latin typeface="Montserrat Light"/>
                <a:ea typeface="+mn-ea"/>
                <a:cs typeface="Montserrat Light"/>
              </a:defRPr>
            </a:lvl1pPr>
          </a:lstStyle>
          <a:p>
            <a:pPr lvl="0"/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presentatie</a:t>
            </a:r>
            <a:endParaRPr lang="nl-NL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6" b="35939"/>
          <a:stretch/>
        </p:blipFill>
        <p:spPr>
          <a:xfrm>
            <a:off x="2827181" y="2317653"/>
            <a:ext cx="9367929" cy="4540347"/>
          </a:xfrm>
          <a:prstGeom prst="rect">
            <a:avLst/>
          </a:prstGeom>
        </p:spPr>
      </p:pic>
      <p:sp>
        <p:nvSpPr>
          <p:cNvPr id="7" name="Title 10"/>
          <p:cNvSpPr>
            <a:spLocks noGrp="1"/>
          </p:cNvSpPr>
          <p:nvPr>
            <p:ph type="title" hasCustomPrompt="1"/>
          </p:nvPr>
        </p:nvSpPr>
        <p:spPr>
          <a:xfrm>
            <a:off x="660916" y="705581"/>
            <a:ext cx="4890798" cy="1325563"/>
          </a:xfrm>
        </p:spPr>
        <p:txBody>
          <a:bodyPr anchor="t" anchorCtr="0">
            <a:noAutofit/>
          </a:bodyPr>
          <a:lstStyle>
            <a:lvl1pPr>
              <a:defRPr sz="4400" b="1" baseline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 err="1"/>
              <a:t>Bedankt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jullie</a:t>
            </a:r>
            <a:r>
              <a:rPr lang="en-US" dirty="0"/>
              <a:t> </a:t>
            </a:r>
            <a:r>
              <a:rPr lang="en-US" dirty="0" err="1"/>
              <a:t>aandacht</a:t>
            </a:r>
            <a:endParaRPr lang="nl-NL" dirty="0"/>
          </a:p>
        </p:txBody>
      </p:sp>
      <p:sp>
        <p:nvSpPr>
          <p:cNvPr id="8" name="object 32"/>
          <p:cNvSpPr txBox="1"/>
          <p:nvPr userDrawn="1"/>
        </p:nvSpPr>
        <p:spPr>
          <a:xfrm>
            <a:off x="11239727" y="743117"/>
            <a:ext cx="187744" cy="2538730"/>
          </a:xfrm>
          <a:prstGeom prst="rect">
            <a:avLst/>
          </a:prstGeom>
        </p:spPr>
        <p:txBody>
          <a:bodyPr vert="vert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fld id="{B4C55388-761B-44A3-B8A4-6BA4C492FF0B}" type="datetime4">
              <a:rPr lang="nl-NL" sz="1220" b="1" spc="5" smtClean="0">
                <a:solidFill>
                  <a:srgbClr val="FFFFFF"/>
                </a:solidFill>
                <a:latin typeface="Montserrat"/>
                <a:cs typeface="Montserrat"/>
              </a:rPr>
              <a:t>28 januari 2022</a:t>
            </a:fld>
            <a:r>
              <a:rPr lang="nl-NL" sz="1220" b="1" spc="5" dirty="0">
                <a:solidFill>
                  <a:srgbClr val="FFFFFF"/>
                </a:solidFill>
                <a:latin typeface="Montserrat"/>
                <a:cs typeface="Montserrat"/>
              </a:rPr>
              <a:t> | Delft </a:t>
            </a:r>
            <a:endParaRPr sz="1220" dirty="0">
              <a:latin typeface="Montserrat"/>
              <a:cs typeface="Montserra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01" y="4715385"/>
            <a:ext cx="3465052" cy="201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716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Edit Master text styles</a:t>
            </a:r>
          </a:p>
          <a:p>
            <a:pPr marL="457200" lvl="1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en-US" dirty="0"/>
              <a:t>Second level</a:t>
            </a:r>
          </a:p>
          <a:p>
            <a:pPr marL="914400" lvl="2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en-US" dirty="0"/>
              <a:t>Third level</a:t>
            </a:r>
          </a:p>
          <a:p>
            <a:pPr marL="1371600" lvl="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en-US" dirty="0"/>
              <a:t>Fourth level</a:t>
            </a:r>
          </a:p>
          <a:p>
            <a:pPr marL="1828800" lvl="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AA0A6B-B51A-43F8-BF6C-43F083918E9F}" type="datetimeFigureOut">
              <a:rPr lang="nl-NL" smtClean="0"/>
              <a:t>28-1-2022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6C22F-1BAC-47C8-8F85-26B39713B87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4019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Montserrat" panose="00000500000000000000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1720" b="1" kern="1200" dirty="0" smtClean="0">
          <a:solidFill>
            <a:srgbClr val="0078B8"/>
          </a:solidFill>
          <a:latin typeface="Montserrat" panose="00000500000000000000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720" kern="1200" dirty="0" smtClean="0">
          <a:solidFill>
            <a:schemeClr val="tx1"/>
          </a:solidFill>
          <a:latin typeface="Montserrat" panose="00000500000000000000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600" kern="1200" dirty="0" smtClean="0">
          <a:solidFill>
            <a:schemeClr val="tx1"/>
          </a:solidFill>
          <a:latin typeface="Montserrat" panose="00000500000000000000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400" kern="1200" dirty="0" smtClean="0">
          <a:solidFill>
            <a:schemeClr val="tx1"/>
          </a:solidFill>
          <a:latin typeface="Montserrat" panose="00000500000000000000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nl-NL" sz="1200" kern="1200" dirty="0">
          <a:solidFill>
            <a:schemeClr val="tx1"/>
          </a:solidFill>
          <a:latin typeface="Montserrat" panose="00000500000000000000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60916" y="2190921"/>
            <a:ext cx="2932290" cy="719704"/>
          </a:xfrm>
        </p:spPr>
        <p:txBody>
          <a:bodyPr>
            <a:normAutofit fontScale="70000" lnSpcReduction="20000"/>
          </a:bodyPr>
          <a:lstStyle/>
          <a:p>
            <a:r>
              <a:rPr lang="nl-NL" dirty="0"/>
              <a:t>Donderdag </a:t>
            </a:r>
            <a:r>
              <a:rPr lang="nl-NL" dirty="0" smtClean="0"/>
              <a:t>8 februari 2022</a:t>
            </a:r>
            <a:endParaRPr lang="nl-NL" dirty="0"/>
          </a:p>
          <a:p>
            <a:r>
              <a:rPr lang="nl-NL" dirty="0"/>
              <a:t>Café de V, Delft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60916" y="705581"/>
            <a:ext cx="6448222" cy="1325563"/>
          </a:xfrm>
        </p:spPr>
        <p:txBody>
          <a:bodyPr/>
          <a:lstStyle/>
          <a:p>
            <a:r>
              <a:rPr lang="nl-NL" dirty="0"/>
              <a:t>Commissie Interesse Borrel</a:t>
            </a:r>
          </a:p>
        </p:txBody>
      </p:sp>
    </p:spTree>
    <p:extLst>
      <p:ext uri="{BB962C8B-B14F-4D97-AF65-F5344CB8AC3E}">
        <p14:creationId xmlns:p14="http://schemas.microsoft.com/office/powerpoint/2010/main" val="28441608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endParaRPr lang="nl-NL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>
                <a:latin typeface="Montserrat" panose="00000800000000000000" pitchFamily="50" charset="0"/>
              </a:rPr>
              <a:t>Bestaat uit 7 commissieleden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>
                <a:latin typeface="Montserrat" panose="00000800000000000000" pitchFamily="50" charset="0"/>
              </a:rPr>
              <a:t>Op zoek naar 2 commissiejongsten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>
                <a:latin typeface="Montserrat" panose="00000800000000000000" pitchFamily="50" charset="0"/>
              </a:rPr>
              <a:t>Foto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>
                <a:latin typeface="Montserrat" panose="00000800000000000000" pitchFamily="50" charset="0"/>
              </a:rPr>
              <a:t>Video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/>
              <a:t>Schiet en bewerk de </a:t>
            </a:r>
            <a:r>
              <a:rPr lang="nl-NL" sz="1800" dirty="0" err="1"/>
              <a:t>aftermovies</a:t>
            </a:r>
            <a:r>
              <a:rPr lang="nl-NL" sz="1800" dirty="0"/>
              <a:t> van grote evenementen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800" dirty="0">
              <a:latin typeface="Montserrat" panose="00000800000000000000" pitchFamily="50" charset="0"/>
            </a:endParaRPr>
          </a:p>
          <a:p>
            <a:endParaRPr lang="nl-N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Media Commissie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784" y="1954479"/>
            <a:ext cx="5047015" cy="336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0235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5 commissieleden</a:t>
            </a:r>
          </a:p>
          <a:p>
            <a:r>
              <a:rPr lang="nl-NL" dirty="0"/>
              <a:t>Lustrum beurs</a:t>
            </a:r>
          </a:p>
          <a:p>
            <a:r>
              <a:rPr lang="nl-NL" dirty="0"/>
              <a:t>Op 3me</a:t>
            </a:r>
          </a:p>
          <a:p>
            <a:r>
              <a:rPr lang="nl-NL" dirty="0"/>
              <a:t>Veel vrijheid</a:t>
            </a:r>
          </a:p>
          <a:p>
            <a:r>
              <a:rPr lang="nl-NL" dirty="0"/>
              <a:t>Logistieke </a:t>
            </a:r>
            <a:r>
              <a:rPr lang="nl-NL" dirty="0" err="1" smtClean="0"/>
              <a:t>verandwoordelijkheid</a:t>
            </a:r>
            <a:endParaRPr lang="nl-NL" dirty="0" smtClean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744120" y="798144"/>
            <a:ext cx="4841868" cy="1156335"/>
          </a:xfrm>
        </p:spPr>
        <p:txBody>
          <a:bodyPr/>
          <a:lstStyle/>
          <a:p>
            <a:r>
              <a:rPr lang="nl-NL" dirty="0"/>
              <a:t>M.E </a:t>
            </a:r>
            <a:r>
              <a:rPr lang="nl-NL" dirty="0" err="1" smtClean="0"/>
              <a:t>Experience</a:t>
            </a:r>
            <a:r>
              <a:rPr lang="nl-NL" dirty="0" smtClean="0"/>
              <a:t> Day</a:t>
            </a:r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1485" y="1037763"/>
            <a:ext cx="5155844" cy="245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9840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>
                <a:latin typeface="Montserrat" panose="00000800000000000000" pitchFamily="50" charset="0"/>
              </a:rPr>
              <a:t>Schrijven over Techniek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>
                <a:latin typeface="Montserrat" panose="00000800000000000000" pitchFamily="50" charset="0"/>
              </a:rPr>
              <a:t>Hechte groep </a:t>
            </a:r>
            <a:r>
              <a:rPr lang="nl-NL" sz="1800" dirty="0" err="1">
                <a:latin typeface="Montserrat" panose="00000800000000000000" pitchFamily="50" charset="0"/>
              </a:rPr>
              <a:t>Slurfers</a:t>
            </a:r>
            <a:endParaRPr lang="nl-NL" sz="1800" dirty="0">
              <a:latin typeface="Montserrat" panose="000008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>
                <a:latin typeface="Montserrat" panose="00000800000000000000" pitchFamily="50" charset="0"/>
              </a:rPr>
              <a:t>Vier edities per jaar, oplage 3000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>
                <a:latin typeface="Montserrat" panose="00000800000000000000" pitchFamily="50" charset="0"/>
              </a:rPr>
              <a:t>Lustrumjaar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>
                <a:latin typeface="Montserrat" panose="00000800000000000000" pitchFamily="50" charset="0"/>
              </a:rPr>
              <a:t>Ieder kwartaal nieuwe redactieleden</a:t>
            </a:r>
          </a:p>
          <a:p>
            <a:endParaRPr lang="nl-N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44120" y="798144"/>
            <a:ext cx="4304398" cy="1156335"/>
          </a:xfrm>
        </p:spPr>
        <p:txBody>
          <a:bodyPr/>
          <a:lstStyle/>
          <a:p>
            <a:r>
              <a:rPr lang="nl-NL" dirty="0"/>
              <a:t>Slurf Redactie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0905" y="1026476"/>
            <a:ext cx="4942864" cy="199571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533" y="2543563"/>
            <a:ext cx="6435972" cy="429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1733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Alleen vrouwen!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6 chicks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Kalender &amp; vrouwenbedrijvendiner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Vrouwenactiviteiten  (cocktailborrels, </a:t>
            </a:r>
            <a:r>
              <a:rPr lang="nl-NL" dirty="0" err="1"/>
              <a:t>blowkarten</a:t>
            </a:r>
            <a:r>
              <a:rPr lang="nl-NL" dirty="0"/>
              <a:t>)</a:t>
            </a:r>
          </a:p>
          <a:p>
            <a:endParaRPr lang="nl-N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44119" y="798144"/>
            <a:ext cx="5897750" cy="1156335"/>
          </a:xfrm>
        </p:spPr>
        <p:txBody>
          <a:bodyPr/>
          <a:lstStyle/>
          <a:p>
            <a:r>
              <a:rPr lang="nl-NL" dirty="0"/>
              <a:t>Vrouwen in Techniek commissie</a:t>
            </a: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4" r="19474"/>
          <a:stretch>
            <a:fillRect/>
          </a:stretch>
        </p:blipFill>
        <p:spPr>
          <a:xfrm>
            <a:off x="8167025" y="798144"/>
            <a:ext cx="2589956" cy="2827258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9" t="26952" r="14445" b="12342"/>
          <a:stretch/>
        </p:blipFill>
        <p:spPr>
          <a:xfrm>
            <a:off x="6150177" y="4023586"/>
            <a:ext cx="4033695" cy="2344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0006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60914" y="2190920"/>
            <a:ext cx="5323427" cy="1195075"/>
          </a:xfrm>
        </p:spPr>
        <p:txBody>
          <a:bodyPr>
            <a:normAutofit/>
          </a:bodyPr>
          <a:lstStyle/>
          <a:p>
            <a:r>
              <a:rPr lang="nl-NL" dirty="0" smtClean="0"/>
              <a:t>bit.ly/</a:t>
            </a:r>
            <a:r>
              <a:rPr lang="nl-NL" dirty="0" err="1" smtClean="0"/>
              <a:t>Commissieinteresse</a:t>
            </a:r>
            <a:endParaRPr lang="nl-NL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Bedankt voor jullie aandacht!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296" y="627540"/>
            <a:ext cx="2807208" cy="280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9222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Overzicht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715816" y="353085"/>
            <a:ext cx="6034767" cy="6355533"/>
          </a:xfrm>
        </p:spPr>
        <p:txBody>
          <a:bodyPr>
            <a:normAutofit/>
          </a:bodyPr>
          <a:lstStyle/>
          <a:p>
            <a:pPr marL="342900" indent="-342900">
              <a:buFont typeface="Arial" pitchFamily="34" charset="0"/>
              <a:buAutoNum type="arabicPeriod"/>
            </a:pPr>
            <a:r>
              <a:rPr lang="nl-NL" sz="1800" dirty="0" smtClean="0">
                <a:solidFill>
                  <a:srgbClr val="3C925D"/>
                </a:solidFill>
              </a:rPr>
              <a:t>Februari </a:t>
            </a:r>
            <a:r>
              <a:rPr lang="nl-NL" sz="1800" dirty="0">
                <a:solidFill>
                  <a:srgbClr val="3C925D"/>
                </a:solidFill>
              </a:rPr>
              <a:t>Commissies</a:t>
            </a:r>
            <a:endParaRPr lang="nl-NL" sz="1800" dirty="0"/>
          </a:p>
          <a:p>
            <a:pPr marL="342900" indent="-342900">
              <a:buFont typeface="Arial" pitchFamily="34" charset="0"/>
              <a:buAutoNum type="arabicPeriod"/>
            </a:pPr>
            <a:r>
              <a:rPr lang="nl-NL" sz="1800" dirty="0"/>
              <a:t>Bedrijven Informatie Team (BIT)</a:t>
            </a:r>
          </a:p>
          <a:p>
            <a:pPr marL="342900" indent="-342900">
              <a:buFont typeface="Arial" pitchFamily="34" charset="0"/>
              <a:buAutoNum type="arabicPeriod"/>
            </a:pPr>
            <a:r>
              <a:rPr lang="nl-NL" sz="1800" dirty="0"/>
              <a:t>DCP Acquisitie Commissie</a:t>
            </a:r>
          </a:p>
          <a:p>
            <a:pPr marL="342900" indent="-342900">
              <a:buFont typeface="Arial" pitchFamily="34" charset="0"/>
              <a:buAutoNum type="arabicPeriod"/>
            </a:pPr>
            <a:r>
              <a:rPr lang="nl-NL" sz="1800" dirty="0"/>
              <a:t>DCP Marketing Commissie</a:t>
            </a:r>
          </a:p>
          <a:p>
            <a:pPr marL="342900" indent="-342900">
              <a:buFont typeface="Arial" pitchFamily="34" charset="0"/>
              <a:buAutoNum type="arabicPeriod"/>
            </a:pPr>
            <a:r>
              <a:rPr lang="nl-NL" sz="1800" dirty="0" smtClean="0"/>
              <a:t>Dies </a:t>
            </a:r>
            <a:r>
              <a:rPr lang="nl-NL" sz="1800" dirty="0"/>
              <a:t>Commissie (</a:t>
            </a:r>
            <a:r>
              <a:rPr lang="nl-NL" sz="1800" dirty="0" err="1"/>
              <a:t>DiesCo</a:t>
            </a:r>
            <a:r>
              <a:rPr lang="nl-NL" sz="1800" dirty="0"/>
              <a:t>) </a:t>
            </a:r>
            <a:endParaRPr lang="nl-NL" sz="1800" dirty="0" smtClean="0"/>
          </a:p>
          <a:p>
            <a:pPr marL="342900" indent="-342900">
              <a:buFont typeface="Arial" pitchFamily="34" charset="0"/>
              <a:buAutoNum type="arabicPeriod"/>
            </a:pPr>
            <a:r>
              <a:rPr lang="nl-NL" sz="1800" dirty="0"/>
              <a:t>Eerstejaars Opstart </a:t>
            </a:r>
            <a:r>
              <a:rPr lang="nl-NL" sz="1800" dirty="0" smtClean="0"/>
              <a:t>Commissie (EOC)</a:t>
            </a:r>
          </a:p>
          <a:p>
            <a:pPr marL="342900" indent="-342900">
              <a:buFont typeface="Arial" pitchFamily="34" charset="0"/>
              <a:buAutoNum type="arabicPeriod"/>
            </a:pPr>
            <a:r>
              <a:rPr lang="nl-NL" sz="1800" dirty="0" smtClean="0"/>
              <a:t>Lustrumreis </a:t>
            </a:r>
            <a:r>
              <a:rPr lang="nl-NL" sz="1800" dirty="0"/>
              <a:t>(Lustrum)</a:t>
            </a:r>
          </a:p>
          <a:p>
            <a:pPr marL="342900" indent="-342900">
              <a:buFont typeface="Arial" pitchFamily="34" charset="0"/>
              <a:buAutoNum type="arabicPeriod"/>
            </a:pPr>
            <a:r>
              <a:rPr lang="nl-NL" sz="1800" dirty="0"/>
              <a:t>M.E. </a:t>
            </a:r>
            <a:r>
              <a:rPr lang="nl-NL" sz="1800" dirty="0" err="1"/>
              <a:t>Experience</a:t>
            </a:r>
            <a:r>
              <a:rPr lang="nl-NL" sz="1800" dirty="0"/>
              <a:t> Day (</a:t>
            </a:r>
            <a:r>
              <a:rPr lang="nl-NL" sz="1800" dirty="0" smtClean="0"/>
              <a:t>Lustrum)</a:t>
            </a:r>
          </a:p>
          <a:p>
            <a:pPr marL="342900" indent="-342900">
              <a:buFont typeface="Arial" pitchFamily="34" charset="0"/>
              <a:buAutoNum type="arabicPeriod"/>
            </a:pPr>
            <a:r>
              <a:rPr lang="nl-NL" sz="1800" dirty="0" smtClean="0"/>
              <a:t>Media </a:t>
            </a:r>
            <a:r>
              <a:rPr lang="nl-NL" sz="1800" dirty="0" err="1" smtClean="0"/>
              <a:t>Comissie</a:t>
            </a:r>
            <a:endParaRPr lang="nl-NL" sz="1800" dirty="0" smtClean="0"/>
          </a:p>
          <a:p>
            <a:pPr marL="342900" indent="-342900">
              <a:buFont typeface="Arial" pitchFamily="34" charset="0"/>
              <a:buAutoNum type="arabicPeriod"/>
            </a:pPr>
            <a:r>
              <a:rPr lang="nl-NL" sz="1800" dirty="0" smtClean="0"/>
              <a:t>Vrouwen </a:t>
            </a:r>
            <a:r>
              <a:rPr lang="nl-NL" sz="1800" dirty="0"/>
              <a:t>in Techniek (</a:t>
            </a:r>
            <a:r>
              <a:rPr lang="nl-NL" sz="1800" dirty="0" err="1"/>
              <a:t>ViT</a:t>
            </a:r>
            <a:r>
              <a:rPr lang="nl-NL" sz="1800" dirty="0"/>
              <a:t>) </a:t>
            </a:r>
          </a:p>
          <a:p>
            <a:pPr marL="342900" indent="-342900">
              <a:buFont typeface="Arial" pitchFamily="34" charset="0"/>
              <a:buAutoNum type="arabicPeriod"/>
            </a:pPr>
            <a:r>
              <a:rPr lang="nl-NL" sz="1800" dirty="0" smtClean="0">
                <a:solidFill>
                  <a:srgbClr val="3C925D"/>
                </a:solidFill>
              </a:rPr>
              <a:t>Overzicht</a:t>
            </a:r>
            <a:endParaRPr lang="nl-NL" sz="1800" dirty="0">
              <a:solidFill>
                <a:srgbClr val="3C925D"/>
              </a:solidFill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655CAF5F-B457-4BD7-B021-7E6945603C71}"/>
              </a:ext>
            </a:extLst>
          </p:cNvPr>
          <p:cNvSpPr txBox="1"/>
          <p:nvPr/>
        </p:nvSpPr>
        <p:spPr>
          <a:xfrm>
            <a:off x="7268546" y="5398274"/>
            <a:ext cx="26312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Inschrijf deadline = Vrijdag </a:t>
            </a:r>
            <a:r>
              <a:rPr lang="nl-NL" sz="2400" dirty="0" smtClean="0"/>
              <a:t>11-1-22, </a:t>
            </a:r>
            <a:r>
              <a:rPr lang="nl-NL" sz="2400" dirty="0"/>
              <a:t>23:59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056" y="1362348"/>
            <a:ext cx="3026664" cy="302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168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Overzicht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715816" y="353085"/>
            <a:ext cx="6034767" cy="6355533"/>
          </a:xfrm>
        </p:spPr>
        <p:txBody>
          <a:bodyPr>
            <a:normAutofit/>
          </a:bodyPr>
          <a:lstStyle/>
          <a:p>
            <a:pPr marL="342900" indent="-342900">
              <a:buFont typeface="Arial" pitchFamily="34" charset="0"/>
              <a:buAutoNum type="arabicPeriod"/>
            </a:pPr>
            <a:r>
              <a:rPr lang="nl-NL" sz="1800" dirty="0" smtClean="0">
                <a:solidFill>
                  <a:srgbClr val="3C925D"/>
                </a:solidFill>
              </a:rPr>
              <a:t>Februari </a:t>
            </a:r>
            <a:r>
              <a:rPr lang="nl-NL" sz="1800" dirty="0">
                <a:solidFill>
                  <a:srgbClr val="3C925D"/>
                </a:solidFill>
              </a:rPr>
              <a:t>Commissies</a:t>
            </a:r>
            <a:endParaRPr lang="nl-NL" sz="1800" dirty="0"/>
          </a:p>
          <a:p>
            <a:pPr marL="342900" indent="-342900">
              <a:buFont typeface="Arial" pitchFamily="34" charset="0"/>
              <a:buAutoNum type="arabicPeriod"/>
            </a:pPr>
            <a:r>
              <a:rPr lang="nl-NL" sz="1800" dirty="0"/>
              <a:t>Bedrijven Informatie Team (BIT)</a:t>
            </a:r>
          </a:p>
          <a:p>
            <a:pPr marL="342900" indent="-342900">
              <a:buFont typeface="Arial" pitchFamily="34" charset="0"/>
              <a:buAutoNum type="arabicPeriod"/>
            </a:pPr>
            <a:r>
              <a:rPr lang="nl-NL" sz="1800" dirty="0"/>
              <a:t>DCP Acquisitie Commissie</a:t>
            </a:r>
          </a:p>
          <a:p>
            <a:pPr marL="342900" indent="-342900">
              <a:buFont typeface="Arial" pitchFamily="34" charset="0"/>
              <a:buAutoNum type="arabicPeriod"/>
            </a:pPr>
            <a:r>
              <a:rPr lang="nl-NL" sz="1800" dirty="0"/>
              <a:t>DCP Marketing Commissie</a:t>
            </a:r>
          </a:p>
          <a:p>
            <a:pPr marL="342900" indent="-342900">
              <a:buFont typeface="Arial" pitchFamily="34" charset="0"/>
              <a:buAutoNum type="arabicPeriod"/>
            </a:pPr>
            <a:r>
              <a:rPr lang="nl-NL" sz="1800" dirty="0" smtClean="0"/>
              <a:t>Dies </a:t>
            </a:r>
            <a:r>
              <a:rPr lang="nl-NL" sz="1800" dirty="0"/>
              <a:t>Commissie (</a:t>
            </a:r>
            <a:r>
              <a:rPr lang="nl-NL" sz="1800" dirty="0" err="1"/>
              <a:t>DiesCo</a:t>
            </a:r>
            <a:r>
              <a:rPr lang="nl-NL" sz="1800" dirty="0"/>
              <a:t>) </a:t>
            </a:r>
            <a:endParaRPr lang="nl-NL" sz="1800" dirty="0" smtClean="0"/>
          </a:p>
          <a:p>
            <a:pPr marL="342900" indent="-342900">
              <a:buFont typeface="Arial" pitchFamily="34" charset="0"/>
              <a:buAutoNum type="arabicPeriod"/>
            </a:pPr>
            <a:r>
              <a:rPr lang="nl-NL" sz="1800" dirty="0"/>
              <a:t>Eerstejaars Opstart </a:t>
            </a:r>
            <a:r>
              <a:rPr lang="nl-NL" sz="1800" dirty="0" smtClean="0"/>
              <a:t>Commissie (EOC)</a:t>
            </a:r>
          </a:p>
          <a:p>
            <a:pPr marL="342900" indent="-342900">
              <a:buFont typeface="Arial" pitchFamily="34" charset="0"/>
              <a:buAutoNum type="arabicPeriod"/>
            </a:pPr>
            <a:r>
              <a:rPr lang="nl-NL" sz="1800" dirty="0" smtClean="0"/>
              <a:t>Lustrumreis </a:t>
            </a:r>
            <a:r>
              <a:rPr lang="nl-NL" sz="1800" dirty="0"/>
              <a:t>(Lustrum)</a:t>
            </a:r>
          </a:p>
          <a:p>
            <a:pPr marL="342900" indent="-342900">
              <a:buFont typeface="Arial" pitchFamily="34" charset="0"/>
              <a:buAutoNum type="arabicPeriod"/>
            </a:pPr>
            <a:r>
              <a:rPr lang="nl-NL" sz="1800" dirty="0"/>
              <a:t>M.E. </a:t>
            </a:r>
            <a:r>
              <a:rPr lang="nl-NL" sz="1800" dirty="0" err="1"/>
              <a:t>Experience</a:t>
            </a:r>
            <a:r>
              <a:rPr lang="nl-NL" sz="1800" dirty="0"/>
              <a:t> Day (</a:t>
            </a:r>
            <a:r>
              <a:rPr lang="nl-NL" sz="1800" dirty="0" smtClean="0"/>
              <a:t>Lustrum)</a:t>
            </a:r>
          </a:p>
          <a:p>
            <a:pPr marL="342900" indent="-342900">
              <a:buFont typeface="Arial" pitchFamily="34" charset="0"/>
              <a:buAutoNum type="arabicPeriod"/>
            </a:pPr>
            <a:r>
              <a:rPr lang="nl-NL" sz="1800" dirty="0" smtClean="0"/>
              <a:t>Media </a:t>
            </a:r>
            <a:r>
              <a:rPr lang="nl-NL" sz="1800" dirty="0" err="1" smtClean="0"/>
              <a:t>Comissie</a:t>
            </a:r>
            <a:endParaRPr lang="nl-NL" sz="1800" dirty="0" smtClean="0"/>
          </a:p>
          <a:p>
            <a:pPr marL="342900" indent="-342900">
              <a:buFont typeface="Arial" pitchFamily="34" charset="0"/>
              <a:buAutoNum type="arabicPeriod"/>
            </a:pPr>
            <a:r>
              <a:rPr lang="nl-NL" sz="1800" dirty="0" smtClean="0"/>
              <a:t>Vrouwen </a:t>
            </a:r>
            <a:r>
              <a:rPr lang="nl-NL" sz="1800" dirty="0"/>
              <a:t>in Techniek (</a:t>
            </a:r>
            <a:r>
              <a:rPr lang="nl-NL" sz="1800" dirty="0" err="1"/>
              <a:t>ViT</a:t>
            </a:r>
            <a:r>
              <a:rPr lang="nl-NL" sz="1800" dirty="0"/>
              <a:t>) </a:t>
            </a:r>
          </a:p>
          <a:p>
            <a:pPr marL="342900" indent="-342900">
              <a:buFont typeface="Arial" pitchFamily="34" charset="0"/>
              <a:buAutoNum type="arabicPeriod"/>
            </a:pPr>
            <a:r>
              <a:rPr lang="nl-NL" sz="1800" dirty="0" smtClean="0">
                <a:solidFill>
                  <a:srgbClr val="3C925D"/>
                </a:solidFill>
              </a:rPr>
              <a:t>Overzicht</a:t>
            </a:r>
            <a:endParaRPr lang="nl-NL" sz="1800" dirty="0">
              <a:solidFill>
                <a:srgbClr val="3C925D"/>
              </a:solidFill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655CAF5F-B457-4BD7-B021-7E6945603C71}"/>
              </a:ext>
            </a:extLst>
          </p:cNvPr>
          <p:cNvSpPr txBox="1"/>
          <p:nvPr/>
        </p:nvSpPr>
        <p:spPr>
          <a:xfrm>
            <a:off x="7268546" y="5398274"/>
            <a:ext cx="26312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Inschrijf deadline = Vrijdag </a:t>
            </a:r>
            <a:r>
              <a:rPr lang="nl-NL" sz="2400" dirty="0" smtClean="0"/>
              <a:t>11-1-22, </a:t>
            </a:r>
            <a:r>
              <a:rPr lang="nl-NL" sz="2400" dirty="0"/>
              <a:t>23:59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946" y="1803025"/>
            <a:ext cx="2145309" cy="214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4433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nl-NL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Februari Commissies</a:t>
            </a:r>
          </a:p>
        </p:txBody>
      </p:sp>
    </p:spTree>
    <p:extLst>
      <p:ext uri="{BB962C8B-B14F-4D97-AF65-F5344CB8AC3E}">
        <p14:creationId xmlns:p14="http://schemas.microsoft.com/office/powerpoint/2010/main" val="4104513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5 studieverenigingen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Ondersteun het </a:t>
            </a:r>
            <a:r>
              <a:rPr lang="nl-NL" dirty="0" err="1"/>
              <a:t>DDBestuur</a:t>
            </a: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Verantwoordelijke voor promotie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Logistiek tijdens oriëntatiedagen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1 </a:t>
            </a:r>
            <a:r>
              <a:rPr lang="nl-NL" dirty="0" err="1"/>
              <a:t>WBer</a:t>
            </a: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44119" y="798144"/>
            <a:ext cx="6213633" cy="1156335"/>
          </a:xfrm>
        </p:spPr>
        <p:txBody>
          <a:bodyPr/>
          <a:lstStyle/>
          <a:p>
            <a:r>
              <a:rPr lang="nl-NL" dirty="0"/>
              <a:t>Bedrijven Informatie Team (BIT)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501" y="1544887"/>
            <a:ext cx="5188967" cy="345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5654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1 WB student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5 studieverenigingen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Veel contact met bedrijven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Verkoop een opstartend platform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44119" y="798144"/>
            <a:ext cx="6281370" cy="1156335"/>
          </a:xfrm>
        </p:spPr>
        <p:txBody>
          <a:bodyPr/>
          <a:lstStyle/>
          <a:p>
            <a:r>
              <a:rPr lang="nl-NL" sz="3200" dirty="0"/>
              <a:t>Delft </a:t>
            </a:r>
            <a:r>
              <a:rPr lang="nl-NL" sz="3200" dirty="0" err="1"/>
              <a:t>Career</a:t>
            </a:r>
            <a:r>
              <a:rPr lang="nl-NL" sz="3200" dirty="0"/>
              <a:t> Platform (DCP)</a:t>
            </a:r>
            <a:br>
              <a:rPr lang="nl-NL" sz="3200" dirty="0"/>
            </a:br>
            <a:r>
              <a:rPr lang="nl-NL" sz="3200" dirty="0"/>
              <a:t>Acquisitie Commissie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388" y="2265345"/>
            <a:ext cx="4782716" cy="3188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589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1 WB student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5 studieverenigingen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Data-analyse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Studentpromotie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Vergroten naamsbekendheid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44119" y="798144"/>
            <a:ext cx="6281370" cy="1156335"/>
          </a:xfrm>
        </p:spPr>
        <p:txBody>
          <a:bodyPr/>
          <a:lstStyle/>
          <a:p>
            <a:r>
              <a:rPr lang="nl-NL" sz="3200" dirty="0"/>
              <a:t>Delft </a:t>
            </a:r>
            <a:r>
              <a:rPr lang="nl-NL" sz="3200" dirty="0" err="1"/>
              <a:t>Career</a:t>
            </a:r>
            <a:r>
              <a:rPr lang="nl-NL" sz="3200" dirty="0"/>
              <a:t> Platform (DCP)</a:t>
            </a:r>
            <a:br>
              <a:rPr lang="nl-NL" sz="3200" dirty="0"/>
            </a:br>
            <a:r>
              <a:rPr lang="nl-NL" sz="3200" dirty="0"/>
              <a:t>Marketing Commissie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122" name="Picture 2" descr="https://delftcareerplatform.nl/wp-content/uploads/2017/04/logo_inverse_blue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343" y="2339976"/>
            <a:ext cx="4743170" cy="2132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74250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endParaRPr lang="nl-NL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>
                <a:latin typeface="Montserrat" panose="00000800000000000000" pitchFamily="50" charset="0"/>
              </a:rPr>
              <a:t>6 commissieleden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>
                <a:latin typeface="Montserrat" panose="00000800000000000000" pitchFamily="50" charset="0"/>
              </a:rPr>
              <a:t>Organiseert diesweek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>
                <a:latin typeface="Montserrat" panose="00000800000000000000" pitchFamily="50" charset="0"/>
              </a:rPr>
              <a:t>Vette outfits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>
                <a:latin typeface="Montserrat" panose="00000800000000000000" pitchFamily="50" charset="0"/>
              </a:rPr>
              <a:t>Vier op een epische manier de verjaardag van </a:t>
            </a:r>
            <a:r>
              <a:rPr lang="nl-NL" sz="1800" dirty="0" err="1">
                <a:latin typeface="Montserrat" panose="00000800000000000000" pitchFamily="50" charset="0"/>
              </a:rPr>
              <a:t>Leeghwater</a:t>
            </a:r>
            <a:r>
              <a:rPr lang="nl-NL" sz="1800" dirty="0">
                <a:latin typeface="Montserrat" panose="00000800000000000000" pitchFamily="50" charset="0"/>
              </a:rPr>
              <a:t>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>
                <a:latin typeface="Montserrat" panose="00000800000000000000" pitchFamily="50" charset="0"/>
              </a:rPr>
              <a:t>Commissie weekend!</a:t>
            </a:r>
          </a:p>
          <a:p>
            <a:endParaRPr lang="nl-N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Dies Commissie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529" y="3749275"/>
            <a:ext cx="4126871" cy="27512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356" y="510767"/>
            <a:ext cx="457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5573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450" y="3829615"/>
            <a:ext cx="3730028" cy="248668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5 commissieleden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Toffe activiteiten voor eerstejaars zoals een </a:t>
            </a:r>
            <a:r>
              <a:rPr lang="nl-NL" dirty="0" err="1"/>
              <a:t>pubquiz</a:t>
            </a: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Zorg voor eerstejaars integratie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Denk mee met het eerstejaarsweekend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44120" y="798144"/>
            <a:ext cx="9198370" cy="1156335"/>
          </a:xfrm>
        </p:spPr>
        <p:txBody>
          <a:bodyPr/>
          <a:lstStyle/>
          <a:p>
            <a:r>
              <a:rPr lang="nl-NL" dirty="0"/>
              <a:t>Eerstejaars Opstart Commissie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788" y="1954479"/>
            <a:ext cx="3663731" cy="244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1729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5 commissieleden</a:t>
            </a:r>
          </a:p>
          <a:p>
            <a:r>
              <a:rPr lang="nl-NL" dirty="0"/>
              <a:t>Intercontinentale reis</a:t>
            </a:r>
          </a:p>
          <a:p>
            <a:r>
              <a:rPr lang="nl-NL" dirty="0"/>
              <a:t>3 weken lang</a:t>
            </a:r>
          </a:p>
          <a:p>
            <a:r>
              <a:rPr lang="nl-NL" dirty="0"/>
              <a:t>Cases en bedrijvenbezoeken</a:t>
            </a:r>
          </a:p>
          <a:p>
            <a:endParaRPr lang="nl-NL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744120" y="798144"/>
            <a:ext cx="3919320" cy="1156335"/>
          </a:xfrm>
        </p:spPr>
        <p:txBody>
          <a:bodyPr/>
          <a:lstStyle/>
          <a:p>
            <a:r>
              <a:rPr lang="nl-NL" dirty="0"/>
              <a:t>Lustrumreis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944" y="1633458"/>
            <a:ext cx="5285636" cy="3523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74847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2604</TotalTime>
  <Words>310</Words>
  <Application>Microsoft Office PowerPoint</Application>
  <PresentationFormat>Breedbeeld</PresentationFormat>
  <Paragraphs>88</Paragraphs>
  <Slides>15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20" baseType="lpstr">
      <vt:lpstr>Arial</vt:lpstr>
      <vt:lpstr>Calibri</vt:lpstr>
      <vt:lpstr>Montserrat</vt:lpstr>
      <vt:lpstr>Montserrat Light</vt:lpstr>
      <vt:lpstr>Custom Design</vt:lpstr>
      <vt:lpstr>Commissie Interesse Borrel</vt:lpstr>
      <vt:lpstr>Overzicht</vt:lpstr>
      <vt:lpstr>Februari Commissies</vt:lpstr>
      <vt:lpstr>Bedrijven Informatie Team (BIT)</vt:lpstr>
      <vt:lpstr>Delft Career Platform (DCP) Acquisitie Commissie</vt:lpstr>
      <vt:lpstr>Delft Career Platform (DCP) Marketing Commissie</vt:lpstr>
      <vt:lpstr>Dies Commissie</vt:lpstr>
      <vt:lpstr>Eerstejaars Opstart Commissie</vt:lpstr>
      <vt:lpstr>Lustrumreis</vt:lpstr>
      <vt:lpstr>Media Commissie</vt:lpstr>
      <vt:lpstr>M.E Experience Day</vt:lpstr>
      <vt:lpstr>Slurf Redactie</vt:lpstr>
      <vt:lpstr>Vrouwen in Techniek commissie</vt:lpstr>
      <vt:lpstr>Bedankt voor jullie aandacht!</vt:lpstr>
      <vt:lpstr>Overzicht</vt:lpstr>
    </vt:vector>
  </TitlesOfParts>
  <Company>TU Delft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Geertje Neijmeijer</dc:creator>
  <cp:lastModifiedBy>Mees Bartels</cp:lastModifiedBy>
  <cp:revision>97</cp:revision>
  <dcterms:created xsi:type="dcterms:W3CDTF">2019-06-03T13:00:35Z</dcterms:created>
  <dcterms:modified xsi:type="dcterms:W3CDTF">2022-01-28T11:53:43Z</dcterms:modified>
</cp:coreProperties>
</file>